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5" r:id="rId8"/>
    <p:sldId id="274" r:id="rId9"/>
    <p:sldId id="276" r:id="rId10"/>
    <p:sldId id="262" r:id="rId11"/>
    <p:sldId id="263" r:id="rId12"/>
    <p:sldId id="277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0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C6C0-117B-4D73-9522-56C0EBA54D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FFD1-D5E2-44D6-8CC7-647BFC45E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213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C6C0-117B-4D73-9522-56C0EBA54D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FFD1-D5E2-44D6-8CC7-647BFC45E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782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C6C0-117B-4D73-9522-56C0EBA54D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FFD1-D5E2-44D6-8CC7-647BFC45E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889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C6C0-117B-4D73-9522-56C0EBA54D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FFD1-D5E2-44D6-8CC7-647BFC45E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26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C6C0-117B-4D73-9522-56C0EBA54D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FFD1-D5E2-44D6-8CC7-647BFC45E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79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C6C0-117B-4D73-9522-56C0EBA54D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FFD1-D5E2-44D6-8CC7-647BFC45E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677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C6C0-117B-4D73-9522-56C0EBA54D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FFD1-D5E2-44D6-8CC7-647BFC45E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005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C6C0-117B-4D73-9522-56C0EBA54D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FFD1-D5E2-44D6-8CC7-647BFC45E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184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C6C0-117B-4D73-9522-56C0EBA54D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FFD1-D5E2-44D6-8CC7-647BFC45E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403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C6C0-117B-4D73-9522-56C0EBA54D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FFD1-D5E2-44D6-8CC7-647BFC45E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801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C6C0-117B-4D73-9522-56C0EBA54D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0FFD1-D5E2-44D6-8CC7-647BFC45E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44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5C6C0-117B-4D73-9522-56C0EBA54D92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0FFD1-D5E2-44D6-8CC7-647BFC45E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5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3%D0%B5%D1%80%D0%BE%D0%B9_%D0%BD%D0%B0%D1%88%D0%B5%D0%B3%D0%BE_%D0%B2%D1%80%D0%B5%D0%BC%D0%B5%D0%BD%D0%B8#cite_note-1" TargetMode="External"/><Relationship Id="rId3" Type="http://schemas.openxmlformats.org/officeDocument/2006/relationships/hyperlink" Target="https://ru.wikipedia.org/wiki/%D0%A0%D0%BE%D0%BC%D0%B0%D0%BD" TargetMode="External"/><Relationship Id="rId7" Type="http://schemas.openxmlformats.org/officeDocument/2006/relationships/hyperlink" Target="https://ru.wikipedia.org/wiki/1840_%D0%B3%D0%BE%D0%B4_%D0%B2_%D0%BB%D0%B8%D1%82%D0%B5%D1%80%D0%B0%D1%82%D1%83%D1%80%D0%B5" TargetMode="External"/><Relationship Id="rId2" Type="http://schemas.openxmlformats.org/officeDocument/2006/relationships/hyperlink" Target="https://ru.wikipedia.org/wiki/%D0%9F%D1%80%D0%BE%D0%B7%D0%B0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%D0%93%D0%BB%D0%B0%D0%B7%D1%83%D0%BD%D0%BE%D0%B2,_%D0%98%D0%BB%D1%8C%D1%8F_%D0%98%D0%B2%D0%B0%D0%BD%D0%BE%D0%B2%D0%B8%D1%87" TargetMode="External"/><Relationship Id="rId5" Type="http://schemas.openxmlformats.org/officeDocument/2006/relationships/hyperlink" Target="https://ru.wikipedia.org/wiki/%D0%A1%D0%B0%D0%BD%D0%BA%D1%82-%D0%9F%D0%B5%D1%82%D0%B5%D1%80%D0%B1%D1%83%D1%80%D0%B3" TargetMode="External"/><Relationship Id="rId4" Type="http://schemas.openxmlformats.org/officeDocument/2006/relationships/hyperlink" Target="https://ru.wikipedia.org/wiki/%D0%9B%D0%B5%D1%80%D0%BC%D0%BE%D0%BD%D1%82%D0%BE%D0%B2,_%D0%9C%D0%B8%D1%85%D0%B0%D0%B8%D0%BB_%D0%AE%D1%80%D1%8C%D0%B5%D0%B2%D0%B8%D1%87" TargetMode="External"/><Relationship Id="rId9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3%D0%BE%D1%80%D0%BE%D0%B4_N" TargetMode="External"/><Relationship Id="rId3" Type="http://schemas.openxmlformats.org/officeDocument/2006/relationships/hyperlink" Target="https://ru.wikipedia.org/wiki/%D0%96%D0%B0%D0%BD%D1%80" TargetMode="External"/><Relationship Id="rId7" Type="http://schemas.openxmlformats.org/officeDocument/2006/relationships/hyperlink" Target="https://ru.wikipedia.org/wiki/%D0%9F%D0%BE%D0%BC%D0%B5%D1%89%D0%B8%D0%BA" TargetMode="External"/><Relationship Id="rId2" Type="http://schemas.openxmlformats.org/officeDocument/2006/relationships/hyperlink" Target="https://ru.wikipedia.org/wiki/%D0%93%D0%BE%D0%B3%D0%BE%D0%BB%D1%8C,_%D0%9D%D0%B8%D0%BA%D0%BE%D0%BB%D0%B0%D0%B9_%D0%92%D0%B0%D1%81%D0%B8%D0%BB%D1%8C%D0%B5%D0%B2%D0%B8%D1%87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%D0%9A%D0%BE%D0%BB%D0%BB%D0%B5%D0%B6%D1%81%D0%BA%D0%B8%D0%B9_%D1%81%D0%BE%D0%B2%D0%B5%D1%82%D0%BD%D0%B8%D0%BA" TargetMode="External"/><Relationship Id="rId5" Type="http://schemas.openxmlformats.org/officeDocument/2006/relationships/hyperlink" Target="https://ru.wikipedia.org/wiki/1842_%D0%B3%D0%BE%D0%B4" TargetMode="External"/><Relationship Id="rId4" Type="http://schemas.openxmlformats.org/officeDocument/2006/relationships/hyperlink" Target="https://ru.wikipedia.org/wiki/%D0%9F%D0%BE%D1%8D%D0%BC%D0%B0_%D0%B2_%D0%BF%D1%80%D0%BE%D0%B7%D0%B5" TargetMode="External"/><Relationship Id="rId9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3%D0%BE%D0%B3%D0%BE%D0%BB%D1%8C,_%D0%9D%D0%B8%D0%BA%D0%BE%D0%BB%D0%B0%D0%B9_%D0%92%D0%B0%D1%81%D0%B8%D0%BB%D1%8C%D0%B5%D0%B2%D0%B8%D1%87" TargetMode="External"/><Relationship Id="rId2" Type="http://schemas.openxmlformats.org/officeDocument/2006/relationships/hyperlink" Target="https://ru.wikipedia.org/wiki/%D0%9F%D0%BE%D0%B2%D0%B5%D1%81%D1%82%D1%8C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hyperlink" Target="https://ru.wikipedia.org/wiki/1835_%D0%B3%D0%BE%D0%B4_%D0%B2_%D0%BB%D0%B8%D1%82%D0%B5%D1%80%D0%B0%D1%82%D1%83%D1%80%D0%B5" TargetMode="External"/><Relationship Id="rId4" Type="http://schemas.openxmlformats.org/officeDocument/2006/relationships/hyperlink" Target="https://ru.wikipedia.org/wiki/%D0%9C%D0%B8%D1%80%D0%B3%D0%BE%D1%80%D0%BE%D0%B4_(%D1%81%D0%B1%D0%BE%D1%80%D0%BD%D0%B8%D0%BA)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1%D1%83%D0%B4%D1%8C%D0%B1%D0%B0_%D1%87%D0%B5%D0%BB%D0%BE%D0%B2%D0%B5%D0%BA%D0%B0#cite_note-1" TargetMode="External"/><Relationship Id="rId3" Type="http://schemas.openxmlformats.org/officeDocument/2006/relationships/hyperlink" Target="https://ru.wikipedia.org/wiki/%D0%A1%D0%A1%D0%A1%D0%A0" TargetMode="External"/><Relationship Id="rId7" Type="http://schemas.openxmlformats.org/officeDocument/2006/relationships/hyperlink" Target="https://ru.wikipedia.org/wiki/%D0%9F%D1%80%D0%B0%D0%B2%D0%B4%D0%B0_(%D0%B3%D0%B0%D0%B7%D0%B5%D1%82%D0%B0)" TargetMode="External"/><Relationship Id="rId2" Type="http://schemas.openxmlformats.org/officeDocument/2006/relationships/hyperlink" Target="https://ru.wikipedia.org/wiki/%D0%A0%D0%B0%D1%81%D1%81%D0%BA%D0%B0%D0%B7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1956" TargetMode="External"/><Relationship Id="rId5" Type="http://schemas.openxmlformats.org/officeDocument/2006/relationships/hyperlink" Target="https://ru.wikipedia.org/wiki/%D0%A8%D0%BE%D0%BB%D0%BE%D1%85%D0%BE%D0%B2,_%D0%9C%D0%B8%D1%85%D0%B0%D0%B8%D0%BB_%D0%90%D0%BB%D0%B5%D0%BA%D1%81%D0%B0%D0%BD%D0%B4%D1%80%D0%BE%D0%B2%D0%B8%D1%87" TargetMode="External"/><Relationship Id="rId10" Type="http://schemas.openxmlformats.org/officeDocument/2006/relationships/image" Target="../media/image13.jpeg"/><Relationship Id="rId4" Type="http://schemas.openxmlformats.org/officeDocument/2006/relationships/hyperlink" Target="https://ru.wikipedia.org/wiki/%D0%A0%D1%83%D1%81%D1%81%D0%BA%D0%B8%D0%B5" TargetMode="External"/><Relationship Id="rId9" Type="http://schemas.openxmlformats.org/officeDocument/2006/relationships/hyperlink" Target="https://ru.wikipedia.org/wiki/%D0%A1%D1%83%D0%B4%D1%8C%D0%B1%D0%B0_%D1%87%D0%B5%D0%BB%D0%BE%D0%B2%D0%B5%D0%BA%D0%B0#cite_note-2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obrazovaka.ru/books" TargetMode="External"/><Relationship Id="rId3" Type="http://schemas.openxmlformats.org/officeDocument/2006/relationships/hyperlink" Target="https://ru.wikipedia.org/wiki/%D0%A1%D0%BE%D0%BB%D0%B6%D0%B5%D0%BD%D0%B8%D1%86%D1%8B%D0%BD,_%D0%90%D0%BB%D0%B5%D0%BA%D1%81%D0%B0%D0%BD%D0%B4%D1%80_%D0%98%D1%81%D0%B0%D0%B5%D0%B2%D0%B8%D1%87" TargetMode="External"/><Relationship Id="rId7" Type="http://schemas.openxmlformats.org/officeDocument/2006/relationships/hyperlink" Target="https://obrazovaka.ru/" TargetMode="External"/><Relationship Id="rId2" Type="http://schemas.openxmlformats.org/officeDocument/2006/relationships/hyperlink" Target="https://ru.wikipedia.org/wiki/%D0%9D%D0%BE%D0%B2%D1%8B%D0%B9_%D0%BC%D0%B8%D1%80_(%D0%B6%D1%83%D1%80%D0%BD%D0%B0%D0%BB)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%D0%9C%D0%B0%D1%82%D1%80%D1%91%D0%BD%D0%B8%D0%BD_%D0%B4%D0%B2%D0%BE%D1%80#cite_note-1" TargetMode="External"/><Relationship Id="rId5" Type="http://schemas.openxmlformats.org/officeDocument/2006/relationships/hyperlink" Target="https://ru.wikipedia.org/wiki/%D0%A1%D0%B8%D0%BD%D1%8F%D0%B2%D1%81%D0%BA%D0%B8%D0%B9,_%D0%90%D0%BD%D0%B4%D1%80%D0%B5%D0%B9_%D0%94%D0%BE%D0%BD%D0%B0%D1%82%D0%BE%D0%B2%D0%B8%D1%87" TargetMode="External"/><Relationship Id="rId10" Type="http://schemas.openxmlformats.org/officeDocument/2006/relationships/image" Target="../media/image14.jpeg"/><Relationship Id="rId4" Type="http://schemas.openxmlformats.org/officeDocument/2006/relationships/hyperlink" Target="https://ru.wikipedia.org/wiki/%D0%94%D0%B5%D1%80%D0%B5%D0%B2%D0%B5%D0%BD%D1%81%D0%BA%D0%B0%D1%8F_%D0%BF%D1%80%D0%BE%D0%B7%D0%B0" TargetMode="External"/><Relationship Id="rId9" Type="http://schemas.openxmlformats.org/officeDocument/2006/relationships/hyperlink" Target="https://obrazovaka.ru/books/9-klass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8%D0%B2%D0%B0%D0%BD_%D0%91%D1%83%D0%BD%D0%B8%D0%BD" TargetMode="External"/><Relationship Id="rId7" Type="http://schemas.openxmlformats.org/officeDocument/2006/relationships/image" Target="../media/image16.jpeg"/><Relationship Id="rId2" Type="http://schemas.openxmlformats.org/officeDocument/2006/relationships/hyperlink" Target="https://ru.wikipedia.org/wiki/%D0%A1%D0%B1%D0%BE%D1%80%D0%BD%D0%B8%D0%BA_%D1%80%D0%B0%D1%81%D1%81%D0%BA%D0%B0%D0%B7%D0%BE%D0%B2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%D0%A0%D0%B5%D0%B6%D0%B8%D0%BC_%D0%92%D0%B8%D1%88%D0%B8" TargetMode="External"/><Relationship Id="rId5" Type="http://schemas.openxmlformats.org/officeDocument/2006/relationships/hyperlink" Target="https://ru.wikipedia.org/wiki/%D0%93%D1%80%D0%B0%D1%81" TargetMode="External"/><Relationship Id="rId4" Type="http://schemas.openxmlformats.org/officeDocument/2006/relationships/hyperlink" Target="https://ru.wikipedia.org/wiki/%D0%92%D1%82%D0%BE%D1%80%D0%B0%D1%8F_%D0%BC%D0%B8%D1%80%D0%BE%D0%B2%D0%B0%D1%8F_%D0%B2%D0%BE%D0%B9%D0%BD%D0%B0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0%D0%B2%D1%82%D0%BE%D1%80" TargetMode="External"/><Relationship Id="rId3" Type="http://schemas.openxmlformats.org/officeDocument/2006/relationships/hyperlink" Target="https://ru.wikipedia.org/wiki/%D0%A0%D1%83%D1%81%D1%81%D0%BA%D0%B8%D0%B9_%D1%8F%D0%B7%D1%8B%D0%BA" TargetMode="External"/><Relationship Id="rId7" Type="http://schemas.openxmlformats.org/officeDocument/2006/relationships/hyperlink" Target="https://ru.wikipedia.org/wiki/%D0%91%D0%B5%D1%80%D0%BB%D0%B8%D0%BD" TargetMode="External"/><Relationship Id="rId2" Type="http://schemas.openxmlformats.org/officeDocument/2006/relationships/hyperlink" Target="https://ru.wikipedia.org/wiki/%D0%9D%D0%B0%D0%B1%D0%BE%D0%BA%D0%BE%D0%B2,_%D0%92%D0%BB%D0%B0%D0%B4%D0%B8%D0%BC%D0%B8%D1%80_%D0%92%D0%BB%D0%B0%D0%B4%D0%B8%D0%BC%D0%B8%D1%80%D0%BE%D0%B2%D0%B8%D1%87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%D0%A0%D1%83%D1%81%D1%81%D0%BA%D0%B8%D0%B5" TargetMode="External"/><Relationship Id="rId5" Type="http://schemas.openxmlformats.org/officeDocument/2006/relationships/hyperlink" Target="https://ru.wikipedia.org/wiki/%D0%9C%D0%B0%D1%80%D0%B8%D0%B5%D0%BD%D0%B1%D0%B0%D0%B4" TargetMode="External"/><Relationship Id="rId10" Type="http://schemas.openxmlformats.org/officeDocument/2006/relationships/image" Target="../media/image18.jpeg"/><Relationship Id="rId4" Type="http://schemas.openxmlformats.org/officeDocument/2006/relationships/hyperlink" Target="https://ru.wikipedia.org/wiki/1937_%D0%B3%D0%BE%D0%B4" TargetMode="External"/><Relationship Id="rId9" Type="http://schemas.openxmlformats.org/officeDocument/2006/relationships/hyperlink" Target="https://ru.wikipedia.org/wiki/%D0%A7%D0%B5%D0%BB%D0%BE%D0%B2%D0%B5%D0%BA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1%D0%BE%D0%B6%D0%B5%D1%81%D1%82%D0%B2%D0%B5%D0%BD%D0%BD%D0%B0%D1%8F_%D0%BA%D0%BE%D0%BC%D0%B5%D0%B4%D0%B8%D1%8F#cite_note-2" TargetMode="External"/><Relationship Id="rId13" Type="http://schemas.openxmlformats.org/officeDocument/2006/relationships/image" Target="../media/image19.jpeg"/><Relationship Id="rId3" Type="http://schemas.openxmlformats.org/officeDocument/2006/relationships/hyperlink" Target="https://ru.wikipedia.org/wiki/%D0%9F%D0%BE%D1%8D%D0%BC%D0%B0" TargetMode="External"/><Relationship Id="rId7" Type="http://schemas.openxmlformats.org/officeDocument/2006/relationships/hyperlink" Target="https://ru.wikipedia.org/wiki/%D0%91%D0%BE%D0%B6%D0%B5%D1%81%D1%82%D0%B2%D0%B5%D0%BD%D0%BD%D0%B0%D1%8F_%D0%BA%D0%BE%D0%BC%D0%B5%D0%B4%D0%B8%D1%8F#cite_note-1" TargetMode="External"/><Relationship Id="rId12" Type="http://schemas.openxmlformats.org/officeDocument/2006/relationships/hyperlink" Target="https://ru.wikipedia.org/wiki/%D0%A2%D0%B5%D1%80%D1%86%D0%B8%D0%BD%D1%8B" TargetMode="External"/><Relationship Id="rId2" Type="http://schemas.openxmlformats.org/officeDocument/2006/relationships/hyperlink" Target="https://ru.wikipedia.org/wiki/%D0%98%D1%82%D0%B0%D0%BB%D1%8C%D1%8F%D0%BD%D1%81%D0%BA%D0%B8%D0%B9_%D1%8F%D0%B7%D1%8B%D0%BA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1321_%D0%B3%D0%BE%D0%B4" TargetMode="External"/><Relationship Id="rId11" Type="http://schemas.openxmlformats.org/officeDocument/2006/relationships/hyperlink" Target="https://ru.wikipedia.org/wiki/%D0%A0%D0%B0%D0%B9_(%D0%91%D0%BE%D0%B6%D0%B5%D1%81%D1%82%D0%B2%D0%B5%D0%BD%D0%BD%D0%B0%D1%8F_%D0%BA%D0%BE%D0%BC%D0%B5%D0%B4%D0%B8%D1%8F)" TargetMode="External"/><Relationship Id="rId5" Type="http://schemas.openxmlformats.org/officeDocument/2006/relationships/hyperlink" Target="https://ru.wikipedia.org/wiki/1308" TargetMode="External"/><Relationship Id="rId10" Type="http://schemas.openxmlformats.org/officeDocument/2006/relationships/hyperlink" Target="https://ru.wikipedia.org/wiki/%D0%A7%D0%B8%D1%81%D1%82%D0%B8%D0%BB%D0%B8%D1%89%D0%B5_(%D0%91%D0%BE%D0%B6%D0%B5%D1%81%D1%82%D0%B2%D0%B5%D0%BD%D0%BD%D0%B0%D1%8F_%D0%BA%D0%BE%D0%BC%D0%B5%D0%B4%D0%B8%D1%8F)" TargetMode="External"/><Relationship Id="rId4" Type="http://schemas.openxmlformats.org/officeDocument/2006/relationships/hyperlink" Target="https://ru.wikipedia.org/wiki/%D0%94%D0%B0%D0%BD%D1%82%D0%B5_%D0%90%D0%BB%D0%B8%D0%B3%D1%8C%D0%B5%D1%80%D0%B8" TargetMode="External"/><Relationship Id="rId9" Type="http://schemas.openxmlformats.org/officeDocument/2006/relationships/hyperlink" Target="https://ru.wikipedia.org/wiki/%D0%90%D0%B4_(%D0%91%D0%BE%D0%B6%D0%B5%D1%81%D1%82%D0%B2%D0%B5%D0%BD%D0%BD%D0%B0%D1%8F_%D0%BA%D0%BE%D0%BC%D0%B5%D0%B4%D0%B8%D1%8F)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F%D0%BE%D0%BB%D0%BE%D0%B2%D1%86%D1%8B" TargetMode="External"/><Relationship Id="rId3" Type="http://schemas.openxmlformats.org/officeDocument/2006/relationships/hyperlink" Target="https://ru.wikipedia.org/wiki/%D0%A1%D0%BB%D0%BE%D0%B2%D0%BE_%D0%BE_%D0%BF%D0%BE%D0%BB%D0%BA%D1%83_%D0%98%D0%B3%D0%BE%D1%80%D0%B5%D0%B2%D0%B5#cite_note-_260a21f0f292ad73-1" TargetMode="External"/><Relationship Id="rId7" Type="http://schemas.openxmlformats.org/officeDocument/2006/relationships/hyperlink" Target="https://ru.wikipedia.org/wiki/%D0%9A%D0%BD%D1%8F%D0%B7%D1%8C" TargetMode="External"/><Relationship Id="rId12" Type="http://schemas.openxmlformats.org/officeDocument/2006/relationships/image" Target="../media/image2.jpeg"/><Relationship Id="rId2" Type="http://schemas.openxmlformats.org/officeDocument/2006/relationships/hyperlink" Target="https://ru.wikipedia.org/wiki/%D0%94%D1%80%D0%B5%D0%B2%D0%BD%D0%B5%D1%80%D1%83%D1%81%D1%81%D0%BA%D0%B8%D0%B9_%D1%8F%D0%B7%D1%8B%D0%BA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%D0%9F%D0%BE%D1%85%D0%BE%D0%B4_%D0%98%D0%B3%D0%BE%D1%80%D1%8F_%D0%A1%D0%B2%D1%8F%D1%82%D0%BE%D1%81%D0%BB%D0%B0%D0%B2%D0%B8%D1%87%D0%B0_%D0%9D%D0%BE%D0%B2%D0%B3%D0%BE%D1%80%D0%BE%D0%B4-%D0%A1%D0%B5%D0%B2%D0%B5%D1%80%D1%81%D0%BA%D0%BE%D0%B3%D0%BE_%D0%BD%D0%B0_%D0%BF%D0%BE%D0%BB%D0%BE%D0%B2%D1%86%D0%B5%D0%B2" TargetMode="External"/><Relationship Id="rId11" Type="http://schemas.openxmlformats.org/officeDocument/2006/relationships/hyperlink" Target="https://ru.wikipedia.org/wiki/%D0%A1%D0%BB%D0%BE%D0%B2%D0%BE_%D0%BE_%D0%BF%D0%BE%D0%BB%D0%BA%D1%83_%D0%98%D0%B3%D0%BE%D1%80%D0%B5%D0%B2%D0%B5#cite_note-2" TargetMode="External"/><Relationship Id="rId5" Type="http://schemas.openxmlformats.org/officeDocument/2006/relationships/hyperlink" Target="https://ru.wikipedia.org/wiki/%D0%A1%D1%8E%D0%B6%D0%B5%D1%82" TargetMode="External"/><Relationship Id="rId10" Type="http://schemas.openxmlformats.org/officeDocument/2006/relationships/hyperlink" Target="https://ru.wikipedia.org/wiki/%D0%98%D0%B3%D0%BE%D1%80%D1%8C_%D0%A1%D0%B2%D1%8F%D1%82%D0%BE%D1%81%D0%BB%D0%B0%D0%B2%D0%B8%D1%87" TargetMode="External"/><Relationship Id="rId4" Type="http://schemas.openxmlformats.org/officeDocument/2006/relationships/hyperlink" Target="https://ru.wikipedia.org/wiki/%D0%94%D1%80%D0%B5%D0%B2%D0%BD%D0%B5%D1%80%D1%83%D1%81%D1%81%D0%BA%D0%B0%D1%8F_%D0%BB%D0%B8%D1%82%D0%B5%D1%80%D0%B0%D1%82%D1%83%D1%80%D0%B0_XII_%D0%B2%D0%B5%D0%BA%D0%B0" TargetMode="External"/><Relationship Id="rId9" Type="http://schemas.openxmlformats.org/officeDocument/2006/relationships/hyperlink" Target="https://ru.wikipedia.org/wiki/%D0%9D%D0%BE%D0%B2%D0%B3%D0%BE%D1%80%D0%BE%D0%B4-%D0%A1%D0%B5%D0%B2%D0%B5%D1%80%D1%81%D0%BA%D0%B8%D0%B9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4%D0%B0%D1%83%D1%81%D1%82_(%D1%82%D1%80%D0%B0%D0%B3%D0%B5%D0%B4%D0%B8%D1%8F)#cite_note-1" TargetMode="External"/><Relationship Id="rId3" Type="http://schemas.openxmlformats.org/officeDocument/2006/relationships/hyperlink" Target="https://ru.wikipedia.org/wiki/%D0%94%D1%80%D0%B0%D0%BC%D0%B0_%D0%B4%D0%BB%D1%8F_%D1%87%D1%82%D0%B5%D0%BD%D0%B8%D1%8F" TargetMode="External"/><Relationship Id="rId7" Type="http://schemas.openxmlformats.org/officeDocument/2006/relationships/hyperlink" Target="https://ru.wikisource.org/wiki/de:Faust:_der_Trag%C3%B6die_erster_Teil" TargetMode="External"/><Relationship Id="rId2" Type="http://schemas.openxmlformats.org/officeDocument/2006/relationships/hyperlink" Target="https://ru.wikipedia.org/wiki/%D0%9D%D0%B5%D0%BC%D0%B5%D1%86%D0%BA%D0%B8%D0%B9_%D1%8F%D0%B7%D1%8B%D0%BA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%D0%A4%D0%B0%D1%83%D1%81%D1%82_(%D0%BF%D0%B5%D1%80%D1%81%D0%BE%D0%BD%D0%B0%D0%B6)" TargetMode="External"/><Relationship Id="rId11" Type="http://schemas.openxmlformats.org/officeDocument/2006/relationships/image" Target="../media/image20.jpeg"/><Relationship Id="rId5" Type="http://schemas.openxmlformats.org/officeDocument/2006/relationships/hyperlink" Target="https://ru.wikipedia.org/wiki/%D0%98%D0%BE%D0%B3%D0%B0%D0%BD%D0%BD_%D0%92%D0%BE%D0%BB%D1%8C%D1%84%D0%B3%D0%B0%D0%BD%D0%B3_%D0%93%D1%91%D1%82%D0%B5" TargetMode="External"/><Relationship Id="rId10" Type="http://schemas.openxmlformats.org/officeDocument/2006/relationships/hyperlink" Target="https://ru.wikipedia.org/wiki/%D0%9D%D0%B5%D0%BC%D0%B5%D1%86%D0%BA%D0%B0%D1%8F_%D0%BB%D0%B8%D1%82%D0%B5%D1%80%D0%B0%D1%82%D1%83%D1%80%D0%B0" TargetMode="External"/><Relationship Id="rId4" Type="http://schemas.openxmlformats.org/officeDocument/2006/relationships/hyperlink" Target="https://ru.wikipedia.org/wiki/Magnum_opus" TargetMode="External"/><Relationship Id="rId9" Type="http://schemas.openxmlformats.org/officeDocument/2006/relationships/hyperlink" Target="https://ru.wikisource.org/wiki/de:Faust:_der_Trag%C3%B6die_zweiter_Teil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D%D0%B0%D0%BF%D0%BE%D0%BB%D0%B5%D0%BE%D0%BD" TargetMode="External"/><Relationship Id="rId3" Type="http://schemas.openxmlformats.org/officeDocument/2006/relationships/hyperlink" Target="https://ru.wikipedia.org/wiki/%D0%9F%D0%BE%D1%8D%D0%BC%D0%B0" TargetMode="External"/><Relationship Id="rId7" Type="http://schemas.openxmlformats.org/officeDocument/2006/relationships/hyperlink" Target="https://ru.wikipedia.org/wiki/%D0%92%D0%B5%D0%BB%D0%B8%D0%BA%D0%B0%D1%8F_%D1%84%D1%80%D0%B0%D0%BD%D1%86%D1%83%D0%B7%D1%81%D0%BA%D0%B0%D1%8F_%D1%80%D0%B5%D0%B2%D0%BE%D0%BB%D1%8E%D1%86%D0%B8%D1%8F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%D0%98%D0%B0%D0%BD%D1%82%D0%B0" TargetMode="External"/><Relationship Id="rId11" Type="http://schemas.openxmlformats.org/officeDocument/2006/relationships/image" Target="../media/image21.jpeg"/><Relationship Id="rId5" Type="http://schemas.openxmlformats.org/officeDocument/2006/relationships/hyperlink" Target="https://ru.wikipedia.org/wiki/%D0%91%D0%B0%D0%B9%D1%80%D0%BE%D0%BD,_%D0%94%D0%B6%D0%BE%D1%80%D0%B4%D0%B6_%D0%93%D0%BE%D1%80%D0%B4%D0%BE%D0%BD" TargetMode="External"/><Relationship Id="rId10" Type="http://schemas.openxmlformats.org/officeDocument/2006/relationships/hyperlink" Target="https://ru.wikipedia.org/wiki/%D0%9F%D0%B0%D0%BB%D0%BE%D0%BC%D0%BD%D0%B8%D1%87%D0%B5%D1%81%D1%82%D0%B2%D0%BE_%D0%A7%D0%B0%D0%B9%D0%BB%D1%8C%D0%B4-%D0%93%D0%B0%D1%80%D0%BE%D0%BB%D1%8C%D0%B4%D0%B0#cite_note-Eksmo2010-1" TargetMode="External"/><Relationship Id="rId4" Type="http://schemas.openxmlformats.org/officeDocument/2006/relationships/hyperlink" Target="https://ru.wikipedia.org/wiki/%D0%9B%D0%BE%D1%80%D0%B4" TargetMode="External"/><Relationship Id="rId9" Type="http://schemas.openxmlformats.org/officeDocument/2006/relationships/hyperlink" Target="https://ru.wikipedia.org/wiki/%D0%A7%D0%B0%D0%B9%D0%BB%D1%8C%D0%B4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B0%D1%80%D0%B0%D0%BC%D0%B7%D0%B8%D0%BD,_%D0%9D%D0%B8%D0%BA%D0%BE%D0%BB%D0%B0%D0%B9_%D0%9C%D0%B8%D1%85%D0%B0%D0%B9%D0%BB%D0%BE%D0%B2%D0%B8%D1%87" TargetMode="External"/><Relationship Id="rId7" Type="http://schemas.openxmlformats.org/officeDocument/2006/relationships/image" Target="../media/image3.jpeg"/><Relationship Id="rId2" Type="http://schemas.openxmlformats.org/officeDocument/2006/relationships/hyperlink" Target="https://ru.wikipedia.org/wiki/%D0%A1%D0%B5%D0%BD%D1%82%D0%B8%D0%BC%D0%B5%D0%BD%D1%82%D0%B0%D0%BB%D0%B8%D0%B7%D0%BC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1796_%D0%B3%D0%BE%D0%B4_%D0%B2_%D0%BB%D0%B8%D1%82%D0%B5%D1%80%D0%B0%D1%82%D1%83%D1%80%D0%B5" TargetMode="External"/><Relationship Id="rId5" Type="http://schemas.openxmlformats.org/officeDocument/2006/relationships/hyperlink" Target="https://ru.wikipedia.org/wiki/%D0%9C%D0%BE%D1%81%D0%BA%D0%BE%D0%B2%D1%81%D0%BA%D0%B8%D0%B9_%D0%B6%D1%83%D1%80%D0%BD%D0%B0%D0%BB" TargetMode="External"/><Relationship Id="rId4" Type="http://schemas.openxmlformats.org/officeDocument/2006/relationships/hyperlink" Target="https://ru.wikipedia.org/wiki/1792_%D0%B3%D0%BE%D0%B4_%D0%B2_%D0%BB%D0%B8%D1%82%D0%B5%D1%80%D0%B0%D1%82%D1%83%D1%80%D0%B5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A%D1%80%D0%B5%D0%BF%D0%BE%D1%81%D1%82%D0%BD%D0%BE%D0%B5_%D0%BF%D1%80%D0%B0%D0%B2%D0%BE_%D0%B2_%D0%A0%D0%BE%D1%81%D1%81%D0%B8%D0%B8" TargetMode="External"/><Relationship Id="rId3" Type="http://schemas.openxmlformats.org/officeDocument/2006/relationships/hyperlink" Target="https://ru.wikipedia.org/wiki/%D0%93%D1%80%D0%B8%D0%B1%D0%BE%D0%B5%D0%B4%D0%BE%D0%B2,_%D0%90%D0%BB%D0%B5%D0%BA%D1%81%D0%B0%D0%BD%D0%B4%D1%80_%D0%A1%D0%B5%D1%80%D0%B3%D0%B5%D0%B5%D0%B2%D0%B8%D1%87" TargetMode="External"/><Relationship Id="rId7" Type="http://schemas.openxmlformats.org/officeDocument/2006/relationships/hyperlink" Target="https://ru.wikipedia.org/wiki/%D0%A0%D0%B5%D0%B0%D0%BB%D0%B8%D0%B7%D0%BC_(%D0%BB%D0%B8%D1%82%D0%B5%D1%80%D0%B0%D1%82%D1%83%D1%80%D0%B0)" TargetMode="External"/><Relationship Id="rId12" Type="http://schemas.openxmlformats.org/officeDocument/2006/relationships/image" Target="../media/image4.jpeg"/><Relationship Id="rId2" Type="http://schemas.openxmlformats.org/officeDocument/2006/relationships/hyperlink" Target="https://ru.wikipedia.org/wiki/%D0%9A%D0%BE%D0%BC%D0%B5%D0%B4%D0%B8%D1%8F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%D0%A0%D0%BE%D0%BC%D0%B0%D0%BD%D1%82%D0%B8%D0%B7%D0%BC" TargetMode="External"/><Relationship Id="rId11" Type="http://schemas.openxmlformats.org/officeDocument/2006/relationships/hyperlink" Target="https://ru.wikipedia.org/wiki/%D0%9C%D0%BE%D1%81%D0%BA%D0%B2%D0%B0" TargetMode="External"/><Relationship Id="rId5" Type="http://schemas.openxmlformats.org/officeDocument/2006/relationships/hyperlink" Target="https://ru.wikipedia.org/wiki/XIX_%D0%B2%D0%B5%D0%BA" TargetMode="External"/><Relationship Id="rId10" Type="http://schemas.openxmlformats.org/officeDocument/2006/relationships/hyperlink" Target="https://ru.wikipedia.org/wiki/%D0%90%D1%80%D0%B8%D1%81%D1%82%D0%BE%D0%BA%D1%80%D0%B0%D1%82%D0%B8%D1%8F" TargetMode="External"/><Relationship Id="rId4" Type="http://schemas.openxmlformats.org/officeDocument/2006/relationships/hyperlink" Target="https://ru.wikipedia.org/wiki/%D0%9A%D0%BB%D0%B0%D1%81%D1%81%D0%B8%D1%86%D0%B8%D0%B7%D0%BC" TargetMode="External"/><Relationship Id="rId9" Type="http://schemas.openxmlformats.org/officeDocument/2006/relationships/hyperlink" Target="https://ru.wikipedia.org/wiki/%D0%93%D0%BE%D1%80%D0%B5_%D0%BE%D1%82_%D1%83%D0%BC%D0%B0#cite_note-1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hyperlink" Target="https://ru.wikipedia.org/wiki/%D0%A0%D0%BE%D0%BC%D0%B0%D0%BD_%D0%B2_%D1%81%D1%82%D0%B8%D1%85%D0%B0%D1%85" TargetMode="External"/><Relationship Id="rId7" Type="http://schemas.openxmlformats.org/officeDocument/2006/relationships/hyperlink" Target="https://ru.wikipedia.org/wiki/%D0%91%D0%BE%D1%80%D0%B8%D1%81_%D0%93%D0%BE%D0%B4%D1%83%D0%BD%D0%BE%D0%B2_(%D1%82%D1%80%D0%B0%D0%B3%D0%B5%D0%B4%D0%B8%D1%8F)" TargetMode="External"/><Relationship Id="rId2" Type="http://schemas.openxmlformats.org/officeDocument/2006/relationships/hyperlink" Target="https://ru.wikipedia.org/wiki/%D0%A0%D1%83%D1%81%D1%81%D0%BA%D0%B0%D1%8F_%D0%B4%D0%BE%D1%80%D0%B5%D1%84%D0%BE%D1%80%D0%BC%D0%B5%D0%BD%D0%BD%D0%B0%D1%8F_%D0%BE%D1%80%D1%84%D0%BE%D0%B3%D1%80%D0%B0%D1%84%D0%B8%D1%8F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%D0%95%D0%B2%D0%B3%D0%B5%D0%BD%D0%B8%D0%B9_%D0%9E%D0%BD%D0%B5%D0%B3%D0%B8%D0%BD#cite_note-2" TargetMode="External"/><Relationship Id="rId5" Type="http://schemas.openxmlformats.org/officeDocument/2006/relationships/hyperlink" Target="https://ru.wikipedia.org/wiki/%D0%95%D0%B2%D0%B3%D0%B5%D0%BD%D0%B8%D0%B9_%D0%9E%D0%BD%D0%B5%D0%B3%D0%B8%D0%BD#cite_note-1" TargetMode="External"/><Relationship Id="rId4" Type="http://schemas.openxmlformats.org/officeDocument/2006/relationships/hyperlink" Target="https://ru.wikipedia.org/wiki/%D0%9F%D1%83%D1%88%D0%BA%D0%B8%D0%BD,_%D0%90%D0%BB%D0%B5%D0%BA%D1%81%D0%B0%D0%BD%D0%B4%D1%80_%D0%A1%D0%B5%D1%80%D0%B3%D0%B5%D0%B5%D0%B2%D0%B8%D1%87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C%D0%B8%D1%85%D0%B0%D0%B9%D0%BB%D0%BE%D0%B2%D1%81%D0%BA%D0%BE%D0%B5_(%D1%83%D1%81%D0%B0%D0%B4%D1%8C%D0%B1%D0%B0_%D0%9F%D1%83%D1%88%D0%BA%D0%B8%D0%BD%D1%8B%D1%85)" TargetMode="External"/><Relationship Id="rId3" Type="http://schemas.openxmlformats.org/officeDocument/2006/relationships/hyperlink" Target="https://ru.wikipedia.org/wiki/%D0%9F%D1%83%D1%88%D0%BA%D0%B8%D0%BD,_%D0%90%D0%BB%D0%B5%D0%BA%D1%81%D0%B0%D0%BD%D0%B4%D1%80_%D0%A1%D0%B5%D1%80%D0%B3%D0%B5%D0%B5%D0%B2%D0%B8%D1%87" TargetMode="External"/><Relationship Id="rId7" Type="http://schemas.openxmlformats.org/officeDocument/2006/relationships/hyperlink" Target="https://ru.wikipedia.org/wiki/%D0%9E%D0%B4%D0%B5%D1%81%D1%81%D0%B0" TargetMode="External"/><Relationship Id="rId2" Type="http://schemas.openxmlformats.org/officeDocument/2006/relationships/hyperlink" Target="https://ru.wikipedia.org/wiki/%D0%A0%D0%BE%D0%BC%D0%B0%D0%BD%D1%82%D0%B8%D0%B7%D0%BC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%D0%A6%D1%8B%D0%B3%D0%B0%D0%BD%D0%B5" TargetMode="External"/><Relationship Id="rId11" Type="http://schemas.openxmlformats.org/officeDocument/2006/relationships/image" Target="../media/image7.jpeg"/><Relationship Id="rId5" Type="http://schemas.openxmlformats.org/officeDocument/2006/relationships/hyperlink" Target="https://ru.wikipedia.org/wiki/%D0%91%D0%B5%D1%81%D1%81%D0%B0%D1%80%D0%B0%D0%B1%D0%B8%D1%8F" TargetMode="External"/><Relationship Id="rId10" Type="http://schemas.openxmlformats.org/officeDocument/2006/relationships/hyperlink" Target="https://ru.wikipedia.org/wiki/%D0%90%D0%BB%D0%B5%D0%BA%D0%BE" TargetMode="External"/><Relationship Id="rId4" Type="http://schemas.openxmlformats.org/officeDocument/2006/relationships/hyperlink" Target="https://ru.wikipedia.org/wiki/%D0%A6%D1%8B%D0%B3%D0%B0%D0%BD%D1%81%D0%BA%D0%B8%D0%B9_%D1%82%D0%B0%D0%B1%D0%BE%D1%80" TargetMode="External"/><Relationship Id="rId9" Type="http://schemas.openxmlformats.org/officeDocument/2006/relationships/hyperlink" Target="https://ru.wikipedia.org/wiki/%D0%A0%D0%B0%D1%85%D0%BC%D0%B0%D0%BD%D0%B8%D0%BD%D0%BE%D0%B2,_%D0%A1%D0%B5%D1%80%D0%B3%D0%B5%D0%B9_%D0%92%D0%B0%D1%81%D0%B8%D0%BB%D1%8C%D0%B5%D0%B2%D0%B8%D1%87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A%D0%B0%D0%BC%D0%B5%D0%BD%D0%BD%D1%8B%D0%B9_%D0%B3%D0%BE%D1%81%D1%82%D1%8C_(%D0%BF%D1%8C%D0%B5%D1%81%D0%B0)" TargetMode="External"/><Relationship Id="rId3" Type="http://schemas.openxmlformats.org/officeDocument/2006/relationships/hyperlink" Target="https://ru.wikipedia.org/wiki/%D0%9F%D1%83%D1%88%D0%BA%D0%B8%D0%BD,_%D0%90%D0%BB%D0%B5%D0%BA%D1%81%D0%B0%D0%BD%D0%B4%D1%80_%D0%A1%D0%B5%D1%80%D0%B3%D0%B5%D0%B5%D0%B2%D0%B8%D1%87" TargetMode="External"/><Relationship Id="rId7" Type="http://schemas.openxmlformats.org/officeDocument/2006/relationships/hyperlink" Target="https://ru.wikipedia.org/wiki/%D0%9C%D0%BE%D1%86%D0%B0%D1%80%D1%82_%D0%B8_%D0%A1%D0%B0%D0%BB%D1%8C%D0%B5%D1%80%D0%B8" TargetMode="External"/><Relationship Id="rId12" Type="http://schemas.openxmlformats.org/officeDocument/2006/relationships/image" Target="../media/image8.jpeg"/><Relationship Id="rId2" Type="http://schemas.openxmlformats.org/officeDocument/2006/relationships/hyperlink" Target="https://ru.wikipedia.org/wiki/%D0%9F%D1%8C%D0%B5%D1%81%D0%B0_%D0%B4%D0%BB%D1%8F_%D1%87%D1%82%D0%B5%D0%BD%D0%B8%D1%8F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%D0%A1%D0%BA%D1%83%D0%BF%D0%BE%D0%B9_%D1%80%D1%8B%D1%86%D0%B0%D1%80%D1%8C" TargetMode="External"/><Relationship Id="rId11" Type="http://schemas.openxmlformats.org/officeDocument/2006/relationships/hyperlink" Target="https://ru.wikipedia.org/wiki/%D0%9C%D0%B0%D0%BB%D0%B5%D0%BD%D1%8C%D0%BA%D0%B8%D0%B5_%D1%82%D1%80%D0%B0%D0%B3%D0%B5%D0%B4%D0%B8%D0%B8#cite_note-1" TargetMode="External"/><Relationship Id="rId5" Type="http://schemas.openxmlformats.org/officeDocument/2006/relationships/hyperlink" Target="https://ru.wikipedia.org/wiki/%D0%91%D0%BE%D0%BB%D0%B4%D0%B8%D0%BD%D1%81%D0%BA%D0%B0%D1%8F_%D0%BE%D1%81%D0%B5%D0%BD%D1%8C" TargetMode="External"/><Relationship Id="rId10" Type="http://schemas.openxmlformats.org/officeDocument/2006/relationships/hyperlink" Target="https://ru.wikipedia.org/wiki/%D0%90%D0%BD%D0%BD%D0%B0_%D0%90%D1%85%D0%BC%D0%B0%D1%82%D0%BE%D0%B2%D0%B0" TargetMode="External"/><Relationship Id="rId4" Type="http://schemas.openxmlformats.org/officeDocument/2006/relationships/hyperlink" Target="https://ru.wikipedia.org/wiki/1830_%D0%B3%D0%BE%D0%B4_%D0%B2_%D0%BB%D0%B8%D1%82%D0%B5%D1%80%D0%B0%D1%82%D1%83%D1%80%D0%B5" TargetMode="External"/><Relationship Id="rId9" Type="http://schemas.openxmlformats.org/officeDocument/2006/relationships/hyperlink" Target="https://ru.wikipedia.org/wiki/%D0%9F%D0%B8%D1%80_%D0%B2%D0%BE_%D0%B2%D1%80%D0%B5%D0%BC%D1%8F_%D1%87%D1%83%D0%BC%D1%8B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C%D0%BE%D1%86%D0%B0%D1%80%D1%82_%D0%B8_%D0%A1%D0%B0%D0%BB%D1%8C%D0%B5%D1%80%D0%B8#cite_note-komm1-1" TargetMode="External"/><Relationship Id="rId13" Type="http://schemas.openxmlformats.org/officeDocument/2006/relationships/hyperlink" Target="https://ru.wikipedia.org/wiki/%D0%A1%D0%B0%D0%BB%D1%8C%D0%B5%D1%80%D0%B8,_%D0%90%D0%BD%D1%82%D0%BE%D0%BD%D0%B8%D0%BE" TargetMode="External"/><Relationship Id="rId18" Type="http://schemas.openxmlformats.org/officeDocument/2006/relationships/hyperlink" Target="https://ru.wikipedia.org/wiki/%D0%9C%D0%BE%D1%86%D0%B0%D1%80%D1%82_%D0%B8_%D0%A1%D0%B0%D0%BB%D1%8C%D0%B5%D1%80%D0%B8_(%D1%84%D0%B8%D0%BB%D1%8C%D0%BC)" TargetMode="External"/><Relationship Id="rId3" Type="http://schemas.openxmlformats.org/officeDocument/2006/relationships/hyperlink" Target="https://ru.wikipedia.org/wiki/%D0%9F%D1%83%D1%88%D0%BA%D0%B8%D0%BD,_%D0%90%D0%BB%D0%B5%D0%BA%D1%81%D0%B0%D0%BD%D0%B4%D1%80_%D0%A1%D0%B5%D1%80%D0%B3%D0%B5%D0%B5%D0%B2%D0%B8%D1%87" TargetMode="External"/><Relationship Id="rId7" Type="http://schemas.openxmlformats.org/officeDocument/2006/relationships/hyperlink" Target="https://ru.wikipedia.org/wiki/%D0%A1%D0%B5%D0%B2%D0%B5%D1%80%D0%BD%D1%8B%D0%B5_%D1%86%D0%B2%D0%B5%D1%82%D1%8B_(%D0%B0%D0%BB%D1%8C%D0%BC%D0%B0%D0%BD%D0%B0%D1%85_%D0%94%D0%B5%D0%BB%D1%8C%D0%B2%D0%B8%D0%B3%D0%B0)" TargetMode="External"/><Relationship Id="rId12" Type="http://schemas.openxmlformats.org/officeDocument/2006/relationships/hyperlink" Target="https://ru.wikipedia.org/wiki/%D0%A1%D0%BC%D0%B5%D1%80%D1%82%D1%8C_%D0%92%D0%BE%D0%BB%D1%8C%D1%84%D0%B3%D0%B0%D0%BD%D0%B3%D0%B0_%D0%90%D0%BC%D0%B0%D0%B4%D0%B5%D1%8F_%D0%9C%D0%BE%D1%86%D0%B0%D1%80%D1%82%D0%B0" TargetMode="External"/><Relationship Id="rId17" Type="http://schemas.openxmlformats.org/officeDocument/2006/relationships/hyperlink" Target="https://ru.wikipedia.org/wiki/%D0%9C%D0%BE%D1%86%D0%B0%D1%80%D1%82_%D0%B8_%D0%A1%D0%B0%D0%BB%D1%8C%D0%B5%D1%80%D0%B8#cite_note-gozen-70" TargetMode="External"/><Relationship Id="rId2" Type="http://schemas.openxmlformats.org/officeDocument/2006/relationships/hyperlink" Target="https://ru.wikipedia.org/wiki/%D0%9C%D0%B0%D0%BB%D0%B5%D0%BD%D1%8C%D0%BA%D0%B8%D0%B5_%D1%82%D1%80%D0%B0%D0%B3%D0%B5%D0%B4%D0%B8%D0%B8" TargetMode="External"/><Relationship Id="rId16" Type="http://schemas.openxmlformats.org/officeDocument/2006/relationships/hyperlink" Target="https://ru.wikipedia.org/wiki/%D0%9C%D0%BE%D1%86%D0%B0%D1%80%D1%82_%D0%B8_%D0%A1%D0%B0%D0%BB%D1%8C%D0%B5%D1%80%D0%B8#cite_note-4" TargetMode="External"/><Relationship Id="rId20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1831_%D0%B3%D0%BE%D0%B4_%D0%B2_%D0%BB%D0%B8%D1%82%D0%B5%D1%80%D0%B0%D1%82%D1%83%D1%80%D0%B5" TargetMode="External"/><Relationship Id="rId11" Type="http://schemas.openxmlformats.org/officeDocument/2006/relationships/hyperlink" Target="https://ru.wikipedia.org/wiki/%D0%9C%D0%BE%D1%86%D0%B0%D1%80%D1%82_%D0%B8_%D0%A1%D0%B0%D0%BB%D1%8C%D0%B5%D1%80%D0%B8_(%D0%BE%D0%BF%D0%B5%D1%80%D0%B0)" TargetMode="External"/><Relationship Id="rId5" Type="http://schemas.openxmlformats.org/officeDocument/2006/relationships/hyperlink" Target="https://ru.wikipedia.org/wiki/1830_%D0%B3%D0%BE%D0%B4_%D0%B2_%D0%BB%D0%B8%D1%82%D0%B5%D1%80%D0%B0%D1%82%D1%83%D1%80%D0%B5" TargetMode="External"/><Relationship Id="rId15" Type="http://schemas.openxmlformats.org/officeDocument/2006/relationships/hyperlink" Target="https://ru.wikipedia.org/wiki/%D0%9C%D0%BE%D1%86%D0%B0%D1%80%D1%82_%D0%B8_%D0%A1%D0%B0%D0%BB%D1%8C%D0%B5%D1%80%D0%B8#cite_note-_0ad6c18095f38058-3" TargetMode="External"/><Relationship Id="rId10" Type="http://schemas.openxmlformats.org/officeDocument/2006/relationships/hyperlink" Target="https://ru.wikipedia.org/wiki/%D0%9B%D0%B8%D0%B1%D1%80%D0%B5%D1%82%D1%82%D0%BE" TargetMode="External"/><Relationship Id="rId19" Type="http://schemas.openxmlformats.org/officeDocument/2006/relationships/hyperlink" Target="https://ru.wikipedia.org/wiki/%D0%93%D0%BE%D1%80%D0%B8%D0%BA%D0%BA%D0%B5%D1%80,_%D0%92%D0%BB%D0%B0%D0%B4%D0%B8%D0%BC%D0%B8%D1%80_%D0%9C%D0%B8%D1%85%D0%B0%D0%B9%D0%BB%D0%BE%D0%B2%D0%B8%D1%87" TargetMode="External"/><Relationship Id="rId4" Type="http://schemas.openxmlformats.org/officeDocument/2006/relationships/hyperlink" Target="https://ru.wikipedia.org/wiki/%D0%91%D0%BE%D0%BB%D0%B4%D0%B8%D0%BD%D1%81%D0%BA%D0%B0%D1%8F_%D0%BE%D1%81%D0%B5%D0%BD%D1%8C" TargetMode="External"/><Relationship Id="rId9" Type="http://schemas.openxmlformats.org/officeDocument/2006/relationships/hyperlink" Target="https://ru.wikipedia.org/wiki/%D0%A0%D0%B8%D0%BC%D1%81%D0%BA%D0%B8%D0%B9-%D0%9A%D0%BE%D1%80%D1%81%D0%B0%D0%BA%D0%BE%D0%B2,_%D0%9D%D0%B8%D0%BA%D0%BE%D0%BB%D0%B0%D0%B9_%D0%90%D0%BD%D0%B4%D1%80%D0%B5%D0%B5%D0%B2%D0%B8%D1%87" TargetMode="External"/><Relationship Id="rId14" Type="http://schemas.openxmlformats.org/officeDocument/2006/relationships/hyperlink" Target="https://ru.wikipedia.org/wiki/%D0%9C%D0%BE%D1%86%D0%B0%D1%80%D1%82_%D0%B8_%D0%A1%D0%B0%D0%BB%D1%8C%D0%B5%D1%80%D0%B8#cite_note-_7c7bef5b8c6aa513-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305177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Список литературы для летнего чтения будущим девятиклассникам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(по программе В.Я. Коровиной)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C:\Users\Людмила\Desktop\ма-ьчик-и-евушка-си-ят-и-читают-книга-778659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24944"/>
            <a:ext cx="8064896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32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М.Ю. Лермонтов «Герой нашего времени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1600" b="1" dirty="0"/>
              <a:t>«</a:t>
            </a:r>
            <a:r>
              <a:rPr lang="ru-RU" sz="1600" b="1" dirty="0" err="1"/>
              <a:t>Геро́й</a:t>
            </a:r>
            <a:r>
              <a:rPr lang="ru-RU" sz="1600" b="1" dirty="0"/>
              <a:t> </a:t>
            </a:r>
            <a:r>
              <a:rPr lang="ru-RU" sz="1600" b="1" dirty="0" err="1"/>
              <a:t>на́шего</a:t>
            </a:r>
            <a:r>
              <a:rPr lang="ru-RU" sz="1600" b="1" dirty="0"/>
              <a:t> </a:t>
            </a:r>
            <a:r>
              <a:rPr lang="ru-RU" sz="1600" b="1" dirty="0" err="1"/>
              <a:t>вре́мени</a:t>
            </a:r>
            <a:r>
              <a:rPr lang="ru-RU" sz="1600" b="1" dirty="0"/>
              <a:t>»</a:t>
            </a:r>
            <a:r>
              <a:rPr lang="ru-RU" sz="1600" dirty="0"/>
              <a:t> — первый в русской </a:t>
            </a:r>
            <a:r>
              <a:rPr lang="ru-RU" sz="1600" dirty="0">
                <a:hlinkClick r:id="rId2" tooltip="Проза"/>
              </a:rPr>
              <a:t>прозе</a:t>
            </a:r>
            <a:r>
              <a:rPr lang="ru-RU" sz="1600" dirty="0"/>
              <a:t> лирико-психологический </a:t>
            </a:r>
            <a:r>
              <a:rPr lang="ru-RU" sz="1600" dirty="0">
                <a:hlinkClick r:id="rId3" tooltip="Роман"/>
              </a:rPr>
              <a:t>роман</a:t>
            </a:r>
            <a:r>
              <a:rPr lang="ru-RU" sz="1600" dirty="0"/>
              <a:t>, написанный </a:t>
            </a:r>
            <a:r>
              <a:rPr lang="ru-RU" sz="1600" dirty="0">
                <a:hlinkClick r:id="rId4" tooltip="Лермонтов, Михаил Юрьевич"/>
              </a:rPr>
              <a:t>Михаилом Юрьевичем Лермонтовым</a:t>
            </a:r>
            <a:r>
              <a:rPr lang="ru-RU" sz="1600" dirty="0"/>
              <a:t> в 1838—1840 годах. Классика русской литературы.</a:t>
            </a:r>
          </a:p>
          <a:p>
            <a:r>
              <a:rPr lang="ru-RU" sz="1600" dirty="0"/>
              <a:t>Впервые роман был издан в </a:t>
            </a:r>
            <a:r>
              <a:rPr lang="ru-RU" sz="1600" dirty="0">
                <a:hlinkClick r:id="rId5" tooltip="Санкт-Петербург"/>
              </a:rPr>
              <a:t>Санкт-Петербурге</a:t>
            </a:r>
            <a:r>
              <a:rPr lang="ru-RU" sz="1600" dirty="0"/>
              <a:t> в типографии </a:t>
            </a:r>
            <a:r>
              <a:rPr lang="ru-RU" sz="1600" dirty="0">
                <a:hlinkClick r:id="rId6" tooltip="Глазунов, Илья Иванович"/>
              </a:rPr>
              <a:t>Ильи Глазунова</a:t>
            </a:r>
            <a:r>
              <a:rPr lang="ru-RU" sz="1600" dirty="0"/>
              <a:t> и Кº в </a:t>
            </a:r>
            <a:r>
              <a:rPr lang="ru-RU" sz="1600" dirty="0">
                <a:hlinkClick r:id="rId7" tooltip="1840 год в литературе"/>
              </a:rPr>
              <a:t>1840</a:t>
            </a:r>
            <a:r>
              <a:rPr lang="ru-RU" sz="1600" dirty="0"/>
              <a:t> г. в 2 книгах. Тираж — 1000 экземпляров</a:t>
            </a:r>
            <a:r>
              <a:rPr lang="ru-RU" sz="1600" baseline="30000" dirty="0">
                <a:hlinkClick r:id="rId8"/>
              </a:rPr>
              <a:t>[1</a:t>
            </a:r>
            <a:r>
              <a:rPr lang="ru-RU" sz="1600" baseline="30000" dirty="0" smtClean="0">
                <a:hlinkClick r:id="rId8"/>
              </a:rPr>
              <a:t>]</a:t>
            </a:r>
            <a:r>
              <a:rPr lang="ru-RU" sz="1600" dirty="0" smtClean="0"/>
              <a:t>.</a:t>
            </a:r>
            <a:r>
              <a:rPr lang="ru-RU" sz="1600" dirty="0"/>
              <a:t> Роман состоит из нескольких частей, хронологический порядок которых нарушен. Такое расположение служит особым художественным задачам: в частности, сначала Печорин показывается глазами Максима </a:t>
            </a:r>
            <a:r>
              <a:rPr lang="ru-RU" sz="1600" dirty="0" err="1"/>
              <a:t>Максимыча</a:t>
            </a:r>
            <a:r>
              <a:rPr lang="ru-RU" sz="1600" dirty="0"/>
              <a:t>, а только затем мы видим его изнутри, по записям из дневника.</a:t>
            </a:r>
          </a:p>
        </p:txBody>
      </p:sp>
      <p:pic>
        <p:nvPicPr>
          <p:cNvPr id="9218" name="Picture 2" descr="C:\Users\Людмила\Desktop\978-5-9268-2710-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00200"/>
            <a:ext cx="376154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3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Н.В. Гоголь «Мертвые души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83968" y="1600200"/>
            <a:ext cx="4402832" cy="4525963"/>
          </a:xfrm>
        </p:spPr>
        <p:txBody>
          <a:bodyPr>
            <a:noAutofit/>
          </a:bodyPr>
          <a:lstStyle/>
          <a:p>
            <a:r>
              <a:rPr lang="ru-RU" sz="1600" b="1" dirty="0"/>
              <a:t>«Мёртвые </a:t>
            </a:r>
            <a:r>
              <a:rPr lang="ru-RU" sz="1600" b="1" dirty="0" err="1"/>
              <a:t>ду́ши</a:t>
            </a:r>
            <a:r>
              <a:rPr lang="ru-RU" sz="1600" b="1" dirty="0"/>
              <a:t>»</a:t>
            </a:r>
            <a:r>
              <a:rPr lang="ru-RU" sz="1600" dirty="0"/>
              <a:t> — произведение </a:t>
            </a:r>
            <a:r>
              <a:rPr lang="ru-RU" sz="1600" dirty="0">
                <a:hlinkClick r:id="rId2" tooltip="Гоголь, Николай Васильевич"/>
              </a:rPr>
              <a:t>Николая Васильевича Гоголя</a:t>
            </a:r>
            <a:r>
              <a:rPr lang="ru-RU" sz="1600" dirty="0"/>
              <a:t>, </a:t>
            </a:r>
            <a:r>
              <a:rPr lang="ru-RU" sz="1600" dirty="0">
                <a:hlinkClick r:id="rId3" tooltip="Жанр"/>
              </a:rPr>
              <a:t>жанр</a:t>
            </a:r>
            <a:r>
              <a:rPr lang="ru-RU" sz="1600" dirty="0"/>
              <a:t> которого сам автор обозначил как </a:t>
            </a:r>
            <a:r>
              <a:rPr lang="ru-RU" sz="1600" dirty="0">
                <a:hlinkClick r:id="rId4" tooltip="Поэма в прозе"/>
              </a:rPr>
              <a:t>поэму</a:t>
            </a:r>
            <a:r>
              <a:rPr lang="ru-RU" sz="1600" dirty="0"/>
              <a:t>. Изначально задумано как трёхтомник. Первый том был издан в </a:t>
            </a:r>
            <a:r>
              <a:rPr lang="ru-RU" sz="1600" dirty="0">
                <a:hlinkClick r:id="rId5" tooltip="1842 год"/>
              </a:rPr>
              <a:t>1842 году</a:t>
            </a:r>
            <a:r>
              <a:rPr lang="ru-RU" sz="1600" dirty="0"/>
              <a:t>. Практически готовый второй том был утерян, но сохранилось несколько глав в черновиках. Третий том не был начат, о нём остались только отдельные сведения</a:t>
            </a:r>
            <a:r>
              <a:rPr lang="ru-RU" sz="1600" dirty="0" smtClean="0"/>
              <a:t>.</a:t>
            </a:r>
            <a:r>
              <a:rPr lang="ru-RU" sz="1600" dirty="0"/>
              <a:t> Книга рассказывает о похождениях Павла Ивановича Чичикова, главного героя поэмы, бывшего </a:t>
            </a:r>
            <a:r>
              <a:rPr lang="ru-RU" sz="1600" dirty="0">
                <a:hlinkClick r:id="rId6" tooltip="Коллежский советник"/>
              </a:rPr>
              <a:t>коллежского советника</a:t>
            </a:r>
            <a:r>
              <a:rPr lang="ru-RU" sz="1600" dirty="0"/>
              <a:t>, выдающего себя за </a:t>
            </a:r>
            <a:r>
              <a:rPr lang="ru-RU" sz="1600" dirty="0">
                <a:hlinkClick r:id="rId7" tooltip="Помещик"/>
              </a:rPr>
              <a:t>помещика</a:t>
            </a:r>
            <a:r>
              <a:rPr lang="ru-RU" sz="1600" dirty="0"/>
              <a:t>. Он приезжает в некий губернский «</a:t>
            </a:r>
            <a:r>
              <a:rPr lang="ru-RU" sz="1600" dirty="0">
                <a:hlinkClick r:id="rId8" tooltip="Город N"/>
              </a:rPr>
              <a:t>город N</a:t>
            </a:r>
            <a:r>
              <a:rPr lang="ru-RU" sz="1600" dirty="0"/>
              <a:t>» и пытается войти в доверие ко всем сколько-либо важным обитателям города, что ему успешно удаётся. Герой становится крайне желанным гостем на балах и обедах. Горожане не догадываются об истинных целях Чичикова.</a:t>
            </a:r>
          </a:p>
        </p:txBody>
      </p:sp>
      <p:pic>
        <p:nvPicPr>
          <p:cNvPr id="11267" name="Picture 3" descr="C:\Users\Людмила\Desktop\100555049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00200"/>
            <a:ext cx="36004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86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Н.В. </a:t>
            </a:r>
            <a:r>
              <a:rPr lang="ru-RU" dirty="0" err="1" smtClean="0"/>
              <a:t>Гоголь«Старосветские</a:t>
            </a:r>
            <a:r>
              <a:rPr lang="ru-RU" dirty="0" smtClean="0"/>
              <a:t> помещики»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/>
              <a:t>«</a:t>
            </a:r>
            <a:r>
              <a:rPr lang="ru-RU" b="1" dirty="0" err="1"/>
              <a:t>Старосве́тские</a:t>
            </a:r>
            <a:r>
              <a:rPr lang="ru-RU" b="1" dirty="0"/>
              <a:t> </a:t>
            </a:r>
            <a:r>
              <a:rPr lang="ru-RU" b="1" dirty="0" err="1"/>
              <a:t>поме́щики</a:t>
            </a:r>
            <a:r>
              <a:rPr lang="ru-RU" b="1" dirty="0"/>
              <a:t>»</a:t>
            </a:r>
            <a:r>
              <a:rPr lang="ru-RU" dirty="0"/>
              <a:t> — первая </a:t>
            </a:r>
            <a:r>
              <a:rPr lang="ru-RU" dirty="0">
                <a:hlinkClick r:id="rId2" tooltip="Повесть"/>
              </a:rPr>
              <a:t>повесть</a:t>
            </a:r>
            <a:r>
              <a:rPr lang="ru-RU" dirty="0"/>
              <a:t> </a:t>
            </a:r>
            <a:r>
              <a:rPr lang="ru-RU" dirty="0">
                <a:hlinkClick r:id="rId3" tooltip="Гоголь, Николай Васильевич"/>
              </a:rPr>
              <a:t>Николая Васильевича Гоголя</a:t>
            </a:r>
            <a:r>
              <a:rPr lang="ru-RU" dirty="0"/>
              <a:t> из цикла </a:t>
            </a:r>
            <a:r>
              <a:rPr lang="ru-RU" dirty="0">
                <a:hlinkClick r:id="rId4" tooltip="Миргород (сборник)"/>
              </a:rPr>
              <a:t>«Миргород»</a:t>
            </a:r>
            <a:r>
              <a:rPr lang="ru-RU" dirty="0"/>
              <a:t>, написанная в </a:t>
            </a:r>
            <a:r>
              <a:rPr lang="ru-RU" dirty="0">
                <a:hlinkClick r:id="rId5" tooltip="1835 год в литературе"/>
              </a:rPr>
              <a:t>1835 году</a:t>
            </a:r>
            <a:r>
              <a:rPr lang="ru-RU" dirty="0" smtClean="0"/>
              <a:t>.</a:t>
            </a:r>
            <a:r>
              <a:rPr lang="ru-RU" b="1" dirty="0"/>
              <a:t> Самая трогательная повесть Гоголя: история престарелых супругов, нежно любивших друг друга. Покой, вкусная еда и привычка здесь противопоставлены романтической страсти, но эта идиллия не может быть вечной.</a:t>
            </a:r>
            <a:endParaRPr lang="ru-RU" dirty="0"/>
          </a:p>
        </p:txBody>
      </p:sp>
      <p:pic>
        <p:nvPicPr>
          <p:cNvPr id="10242" name="Picture 2" descr="C:\Users\Людмила\Desktop\343922_5cb09b02435245cb09b024355c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352450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52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М.А.Шолохов</a:t>
            </a:r>
            <a:r>
              <a:rPr lang="ru-RU" dirty="0"/>
              <a:t> «Судьба человека».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1600" b="1" dirty="0"/>
              <a:t>«Судьба человека»</a:t>
            </a:r>
            <a:r>
              <a:rPr lang="ru-RU" sz="1600" dirty="0"/>
              <a:t> — </a:t>
            </a:r>
            <a:r>
              <a:rPr lang="ru-RU" sz="1600" dirty="0">
                <a:hlinkClick r:id="rId2" tooltip="Рассказ"/>
              </a:rPr>
              <a:t>рассказ</a:t>
            </a:r>
            <a:r>
              <a:rPr lang="ru-RU" sz="1600" dirty="0"/>
              <a:t> </a:t>
            </a:r>
            <a:r>
              <a:rPr lang="ru-RU" sz="1600" dirty="0">
                <a:hlinkClick r:id="rId3" tooltip="СССР"/>
              </a:rPr>
              <a:t>советского</a:t>
            </a:r>
            <a:r>
              <a:rPr lang="ru-RU" sz="1600" dirty="0"/>
              <a:t> </a:t>
            </a:r>
            <a:r>
              <a:rPr lang="ru-RU" sz="1600" dirty="0">
                <a:hlinkClick r:id="rId4" tooltip="Русские"/>
              </a:rPr>
              <a:t>русского</a:t>
            </a:r>
            <a:r>
              <a:rPr lang="ru-RU" sz="1600" dirty="0"/>
              <a:t> </a:t>
            </a:r>
            <a:r>
              <a:rPr lang="ru-RU" sz="1600" dirty="0" smtClean="0"/>
              <a:t>писателя  </a:t>
            </a:r>
            <a:r>
              <a:rPr lang="ru-RU" sz="1600" dirty="0"/>
              <a:t> </a:t>
            </a:r>
            <a:r>
              <a:rPr lang="ru-RU" sz="1600" dirty="0">
                <a:hlinkClick r:id="rId5" tooltip="Шолохов, Михаил Александрович"/>
              </a:rPr>
              <a:t>Михаила Шолохова</a:t>
            </a:r>
            <a:r>
              <a:rPr lang="ru-RU" sz="1600" dirty="0"/>
              <a:t>. Написан в </a:t>
            </a:r>
            <a:r>
              <a:rPr lang="ru-RU" sz="1600" dirty="0">
                <a:hlinkClick r:id="rId6" tooltip="1956"/>
              </a:rPr>
              <a:t>1956</a:t>
            </a:r>
            <a:r>
              <a:rPr lang="ru-RU" sz="1600" dirty="0"/>
              <a:t> году. Посвящён </a:t>
            </a:r>
            <a:r>
              <a:rPr lang="ru-RU" sz="1600" i="1" dirty="0"/>
              <a:t>Евгении Григорьевне Левицкой, члену КПСС с 1903 года</a:t>
            </a:r>
            <a:r>
              <a:rPr lang="ru-RU" sz="1600" dirty="0"/>
              <a:t>. Первая публикация — газета «</a:t>
            </a:r>
            <a:r>
              <a:rPr lang="ru-RU" sz="1600" dirty="0">
                <a:hlinkClick r:id="rId7" tooltip="Правда (газета)"/>
              </a:rPr>
              <a:t>Правда</a:t>
            </a:r>
            <a:r>
              <a:rPr lang="ru-RU" sz="1600" dirty="0"/>
              <a:t>», номера за 31 декабря 1956 и 1 января 1957 года</a:t>
            </a:r>
            <a:r>
              <a:rPr lang="ru-RU" sz="1600" baseline="30000" dirty="0">
                <a:hlinkClick r:id="rId8"/>
              </a:rPr>
              <a:t>[1</a:t>
            </a:r>
            <a:r>
              <a:rPr lang="ru-RU" sz="1600" baseline="30000" dirty="0" smtClean="0">
                <a:hlinkClick r:id="rId8"/>
              </a:rPr>
              <a:t>]</a:t>
            </a:r>
            <a:r>
              <a:rPr lang="ru-RU" sz="1600" dirty="0" smtClean="0"/>
              <a:t>.</a:t>
            </a:r>
            <a:r>
              <a:rPr lang="ru-RU" sz="1600" dirty="0"/>
              <a:t> Сюжет рассказа основан на реальных событиях. Весной 1946 года на охоте Шолохов встретил человека, который поведал ему свою печальную историю. Шолохова захватил этот рассказ, и он решил: «Напишу рассказ об этом, обязательно напишу». Через 10 лет, перечитывая рассказы Хемингуэя, Ремарка и других зарубежных писателей, Шолохов за семь дней написал рассказ «Судьба человека»</a:t>
            </a:r>
            <a:r>
              <a:rPr lang="ru-RU" sz="1600" baseline="30000" dirty="0">
                <a:hlinkClick r:id="rId9"/>
              </a:rPr>
              <a:t>[2]</a:t>
            </a:r>
            <a:r>
              <a:rPr lang="ru-RU" sz="1600" dirty="0"/>
              <a:t>.</a:t>
            </a:r>
            <a:endParaRPr lang="ru-RU" sz="1600" dirty="0"/>
          </a:p>
        </p:txBody>
      </p:sp>
      <p:pic>
        <p:nvPicPr>
          <p:cNvPr id="1026" name="Picture 2" descr="C:\Users\Людмила\Desktop\o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00200"/>
            <a:ext cx="352839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5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А.И. Солженицын  «Матренин двор».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1600200"/>
            <a:ext cx="4474840" cy="4525963"/>
          </a:xfrm>
        </p:spPr>
        <p:txBody>
          <a:bodyPr>
            <a:noAutofit/>
          </a:bodyPr>
          <a:lstStyle/>
          <a:p>
            <a:r>
              <a:rPr lang="ru-RU" sz="1400" b="1" dirty="0"/>
              <a:t>«</a:t>
            </a:r>
            <a:r>
              <a:rPr lang="ru-RU" sz="1400" b="1" dirty="0" err="1"/>
              <a:t>Матрёнин</a:t>
            </a:r>
            <a:r>
              <a:rPr lang="ru-RU" sz="1400" b="1" dirty="0"/>
              <a:t> двор»</a:t>
            </a:r>
            <a:r>
              <a:rPr lang="ru-RU" sz="1400" dirty="0"/>
              <a:t> — второй из опубликованных в журнале «</a:t>
            </a:r>
            <a:r>
              <a:rPr lang="ru-RU" sz="1400" dirty="0">
                <a:hlinkClick r:id="rId2" tooltip="Новый мир (журнал)"/>
              </a:rPr>
              <a:t>Новый мир</a:t>
            </a:r>
            <a:r>
              <a:rPr lang="ru-RU" sz="1400" dirty="0"/>
              <a:t>» рассказов </a:t>
            </a:r>
            <a:r>
              <a:rPr lang="ru-RU" sz="1400" dirty="0">
                <a:hlinkClick r:id="rId3" tooltip="Солженицын, Александр Исаевич"/>
              </a:rPr>
              <a:t>Александра Солженицына</a:t>
            </a:r>
            <a:r>
              <a:rPr lang="ru-RU" sz="1400" dirty="0"/>
              <a:t>. Авторское название «Не стоит село без праведника» было изменено по требованию редакции во избежание цензурных препятствий. По этой же причине время действия в рассказе изменено автором с 1956 на 1953 год.</a:t>
            </a:r>
          </a:p>
          <a:p>
            <a:r>
              <a:rPr lang="ru-RU" sz="1400" dirty="0"/>
              <a:t>«Основополагающей вещью» всей русской «</a:t>
            </a:r>
            <a:r>
              <a:rPr lang="ru-RU" sz="1400" dirty="0">
                <a:hlinkClick r:id="rId4" tooltip="Деревенская проза"/>
              </a:rPr>
              <a:t>деревенской литературы</a:t>
            </a:r>
            <a:r>
              <a:rPr lang="ru-RU" sz="1400" dirty="0"/>
              <a:t>» назвал это произведение </a:t>
            </a:r>
            <a:r>
              <a:rPr lang="ru-RU" sz="1400" dirty="0">
                <a:hlinkClick r:id="rId5" tooltip="Синявский, Андрей Донатович"/>
              </a:rPr>
              <a:t>Андрей Синявский</a:t>
            </a:r>
            <a:r>
              <a:rPr lang="ru-RU" sz="1400" baseline="30000" dirty="0">
                <a:hlinkClick r:id="rId6"/>
              </a:rPr>
              <a:t>[1]</a:t>
            </a:r>
            <a:r>
              <a:rPr lang="ru-RU" sz="1400" dirty="0"/>
              <a:t>.</a:t>
            </a:r>
          </a:p>
          <a:p>
            <a:r>
              <a:rPr lang="ru-RU" sz="1400" dirty="0" err="1">
                <a:hlinkClick r:id="rId7"/>
              </a:rPr>
              <a:t>Образовака</a:t>
            </a:r>
            <a:r>
              <a:rPr lang="ru-RU" sz="1400" i="1" dirty="0"/>
              <a:t> </a:t>
            </a:r>
            <a:r>
              <a:rPr lang="ru-RU" sz="1400" dirty="0"/>
              <a:t>📗 </a:t>
            </a:r>
            <a:r>
              <a:rPr lang="ru-RU" sz="1400" dirty="0">
                <a:hlinkClick r:id="rId8"/>
              </a:rPr>
              <a:t>Краткие содержания</a:t>
            </a:r>
            <a:r>
              <a:rPr lang="ru-RU" sz="1400" i="1" dirty="0"/>
              <a:t> </a:t>
            </a:r>
            <a:r>
              <a:rPr lang="ru-RU" sz="1400" dirty="0">
                <a:hlinkClick r:id="rId9"/>
              </a:rPr>
              <a:t>9 класс</a:t>
            </a:r>
            <a:r>
              <a:rPr lang="ru-RU" sz="1400" i="1" dirty="0"/>
              <a:t> </a:t>
            </a:r>
            <a:endParaRPr lang="ru-RU" sz="1400" dirty="0"/>
          </a:p>
          <a:p>
            <a:r>
              <a:rPr lang="ru-RU" sz="1400" b="1" dirty="0"/>
              <a:t>Краткое содержание «Матренин двор»</a:t>
            </a:r>
          </a:p>
          <a:p>
            <a:r>
              <a:rPr lang="ru-RU" sz="1400" dirty="0"/>
              <a:t>«Матренин двор» Солженицына – рассказ о трагической судьбе открытой, не похожей на своих односельчан женщины Матрены. Опубликован впервые в журнале «Новый мир» в 1963 году.</a:t>
            </a:r>
          </a:p>
          <a:p>
            <a:r>
              <a:rPr lang="ru-RU" sz="1400" dirty="0"/>
              <a:t>Рассказ ведется от первого лица. Главный герой становится квартирантом Матрены и рассказывает о ее удивительной судьбе. Первое название рассказа «Не стоит село без праведника» хорошо передавало идею произведения о чистой, бескорыстной душе, но было заменено во избежание проблем с цензурой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2050" name="Picture 2" descr="C:\Users\Людмила\Desktop\matryonin-dvor-kroxotki-50-x-kroxotki-90-x-2008-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00200"/>
            <a:ext cx="352839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80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М.А. Булгаков «Собачье сердце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1600" dirty="0"/>
              <a:t>Повесть «Собачье сердце» – одно из самых известных и запоминающихся произведений в творчестве Михаила Булгакова. С неподражаемым сарказмом и юмором Булгаков описал небывалый рискованный эксперимент профессора Преображенского по превращению собаки в человека, создав великолепную пародию на парадоксальную обстановку Советской России 30‑х годов. Жестокий опыт по выведению новой «породы» людей показывает, что нельзя безнаказанно экспериментировать с природой и менять Божий Промысел в угоду политическим целям. Детища подобных экспериментов способны уничтожить своих создателей</a:t>
            </a:r>
            <a:endParaRPr lang="ru-RU" sz="1600" dirty="0"/>
          </a:p>
        </p:txBody>
      </p:sp>
      <p:pic>
        <p:nvPicPr>
          <p:cNvPr id="3074" name="Picture 2" descr="C:\Users\Людмила\Desktop\Собачье-сердце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3456384" cy="49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82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И.А. </a:t>
            </a:r>
            <a:r>
              <a:rPr lang="ru-RU" dirty="0" smtClean="0"/>
              <a:t>Бунин. </a:t>
            </a:r>
            <a:r>
              <a:rPr lang="ru-RU" dirty="0"/>
              <a:t>Рассказ «Темные </a:t>
            </a:r>
            <a:r>
              <a:rPr lang="ru-RU" dirty="0" smtClean="0"/>
              <a:t>аллеи»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5976" y="1412776"/>
            <a:ext cx="4330824" cy="5328592"/>
          </a:xfrm>
        </p:spPr>
        <p:txBody>
          <a:bodyPr>
            <a:noAutofit/>
          </a:bodyPr>
          <a:lstStyle/>
          <a:p>
            <a:r>
              <a:rPr lang="ru-RU" sz="1600" b="1" dirty="0"/>
              <a:t>«Тёмные </a:t>
            </a:r>
            <a:r>
              <a:rPr lang="ru-RU" sz="1600" b="1" dirty="0" err="1"/>
              <a:t>алле́и</a:t>
            </a:r>
            <a:r>
              <a:rPr lang="ru-RU" sz="1600" b="1" dirty="0"/>
              <a:t>»</a:t>
            </a:r>
            <a:r>
              <a:rPr lang="ru-RU" sz="1600" dirty="0"/>
              <a:t> — </a:t>
            </a:r>
            <a:r>
              <a:rPr lang="ru-RU" sz="1600" dirty="0">
                <a:hlinkClick r:id="rId2" tooltip="Сборник рассказов"/>
              </a:rPr>
              <a:t>сборник рассказов</a:t>
            </a:r>
            <a:r>
              <a:rPr lang="ru-RU" sz="1600" dirty="0"/>
              <a:t> о любви </a:t>
            </a:r>
            <a:r>
              <a:rPr lang="ru-RU" sz="1600" dirty="0">
                <a:hlinkClick r:id="rId3" tooltip="Иван Бунин"/>
              </a:rPr>
              <a:t>И. А. Бунина</a:t>
            </a:r>
            <a:r>
              <a:rPr lang="ru-RU" sz="1600" dirty="0"/>
              <a:t>.</a:t>
            </a:r>
          </a:p>
          <a:p>
            <a:r>
              <a:rPr lang="ru-RU" sz="1600" dirty="0"/>
              <a:t>Над «Тёмными аллеями» Бунин работал в эмиграции с 1937 по 1944 годы. Многие рассказы были написаны во время </a:t>
            </a:r>
            <a:r>
              <a:rPr lang="ru-RU" sz="1600" dirty="0">
                <a:hlinkClick r:id="rId4" tooltip="Вторая мировая война"/>
              </a:rPr>
              <a:t>Второй мировой войны</a:t>
            </a:r>
            <a:r>
              <a:rPr lang="ru-RU" sz="1600" dirty="0"/>
              <a:t> на юге Франции в городе </a:t>
            </a:r>
            <a:r>
              <a:rPr lang="ru-RU" sz="1600" dirty="0" err="1">
                <a:hlinkClick r:id="rId5" tooltip="Грас"/>
              </a:rPr>
              <a:t>Грасе</a:t>
            </a:r>
            <a:r>
              <a:rPr lang="ru-RU" sz="1600" dirty="0"/>
              <a:t>, в очень стеснённых условиях </a:t>
            </a:r>
            <a:r>
              <a:rPr lang="ru-RU" sz="1600" dirty="0" err="1">
                <a:hlinkClick r:id="rId6" tooltip="Режим Виши"/>
              </a:rPr>
              <a:t>вишистского</a:t>
            </a:r>
            <a:r>
              <a:rPr lang="ru-RU" sz="1600" dirty="0">
                <a:hlinkClick r:id="rId6" tooltip="Режим Виши"/>
              </a:rPr>
              <a:t> режима</a:t>
            </a:r>
            <a:r>
              <a:rPr lang="ru-RU" sz="1600" dirty="0"/>
              <a:t>.</a:t>
            </a:r>
          </a:p>
          <a:p>
            <a:r>
              <a:rPr lang="ru-RU" sz="1600" dirty="0"/>
              <a:t>Позже, в 1953 году, добавив к своему сборнику два рассказа, автор стал считать «Тёмные аллеи» своим лучшим произведением</a:t>
            </a:r>
            <a:r>
              <a:rPr lang="ru-RU" sz="1600" dirty="0" smtClean="0"/>
              <a:t>.</a:t>
            </a:r>
            <a:r>
              <a:rPr lang="ru-RU" sz="1600" dirty="0"/>
              <a:t> Рассказ «Тёмные аллеи» принадлежит перу чуткого знатока души человека — Ивану Алексеевичу Бунину. Трудности развития отношений, тягость разлуки, целая палитра эмоций, вызванных бурей чувств — всё это, хорошо приправленное художественным языком высшей категории, встретится в границах одного рассказа. Не восхититься им крайне </a:t>
            </a:r>
            <a:r>
              <a:rPr lang="ru-RU" sz="1600" dirty="0" smtClean="0"/>
              <a:t>сложно.</a:t>
            </a:r>
            <a:endParaRPr lang="ru-RU" sz="1600" dirty="0"/>
          </a:p>
        </p:txBody>
      </p:sp>
      <p:pic>
        <p:nvPicPr>
          <p:cNvPr id="4098" name="Picture 2" descr="C:\Users\Людмила\Desktop\10125281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600200"/>
            <a:ext cx="344183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91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Д. </a:t>
            </a:r>
            <a:r>
              <a:rPr lang="ru-RU" dirty="0" err="1"/>
              <a:t>Гроссман</a:t>
            </a:r>
            <a:r>
              <a:rPr lang="ru-RU" dirty="0"/>
              <a:t>   Рассказ «Дуэль».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1600" dirty="0" smtClean="0"/>
              <a:t>                   Аннотация</a:t>
            </a:r>
            <a:endParaRPr lang="ru-RU" sz="1600" dirty="0"/>
          </a:p>
          <a:p>
            <a:r>
              <a:rPr lang="ru-RU" sz="1600" dirty="0"/>
              <a:t>"Я был один, совершенно один, прячась под кроватью в комнате, к дверям которой приближались тяжелые страшные шаги..." Так начинает семиклассник Давид свой рассказ о странных событиях, разыгравшихся после загадочного похищения старинного рисунка. Заподозренного в краже друга Давида вызывает на дуэль чемпион университета по стрельбе. Тайна исчезнувшего рисунка ведет в далекое прошлое, и только Давид знает, как предотвратить дуэль и спасти друга от верной гибели. Но успеет ли он? Этой повестью известного израильского писателя Давида </a:t>
            </a:r>
            <a:r>
              <a:rPr lang="ru-RU" sz="1600" dirty="0" err="1"/>
              <a:t>Гроссмана</a:t>
            </a:r>
            <a:r>
              <a:rPr lang="ru-RU" sz="1600" dirty="0"/>
              <a:t> зачитываются школьники Израиля и многих других стран. Теперь она выходит на русском языке.</a:t>
            </a:r>
            <a:endParaRPr lang="ru-RU" sz="1600" dirty="0"/>
          </a:p>
        </p:txBody>
      </p:sp>
      <p:pic>
        <p:nvPicPr>
          <p:cNvPr id="5122" name="Picture 2" descr="C:\Users\Людмила\Desktop\david-grossman-due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00200"/>
            <a:ext cx="3614149" cy="49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712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В.В. </a:t>
            </a:r>
            <a:r>
              <a:rPr lang="ru-RU" dirty="0" smtClean="0"/>
              <a:t>Набоков. </a:t>
            </a:r>
            <a:r>
              <a:rPr lang="ru-RU" dirty="0"/>
              <a:t>Рассказ «Облако, озеро, башня».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5976" y="1600200"/>
            <a:ext cx="4330824" cy="4525963"/>
          </a:xfrm>
        </p:spPr>
        <p:txBody>
          <a:bodyPr>
            <a:noAutofit/>
          </a:bodyPr>
          <a:lstStyle/>
          <a:p>
            <a:r>
              <a:rPr lang="ru-RU" sz="1400" b="1" dirty="0"/>
              <a:t>«Облако, озеро, башня»</a:t>
            </a:r>
            <a:r>
              <a:rPr lang="ru-RU" sz="1400" dirty="0"/>
              <a:t> — рассказ </a:t>
            </a:r>
            <a:r>
              <a:rPr lang="ru-RU" sz="1400" dirty="0">
                <a:hlinkClick r:id="rId2" tooltip="Набоков, Владимир Владимирович"/>
              </a:rPr>
              <a:t>Владимира Набокова</a:t>
            </a:r>
            <a:r>
              <a:rPr lang="ru-RU" sz="1400" dirty="0"/>
              <a:t>, написанный на </a:t>
            </a:r>
            <a:r>
              <a:rPr lang="ru-RU" sz="1400" dirty="0">
                <a:hlinkClick r:id="rId3" tooltip="Русский язык"/>
              </a:rPr>
              <a:t>русском языке</a:t>
            </a:r>
            <a:r>
              <a:rPr lang="ru-RU" sz="1400" dirty="0"/>
              <a:t> в </a:t>
            </a:r>
            <a:r>
              <a:rPr lang="ru-RU" sz="1400" dirty="0">
                <a:hlinkClick r:id="rId4" tooltip="1937 год"/>
              </a:rPr>
              <a:t>1937 году</a:t>
            </a:r>
            <a:r>
              <a:rPr lang="ru-RU" sz="1400" dirty="0"/>
              <a:t> во время проживания в </a:t>
            </a:r>
            <a:r>
              <a:rPr lang="ru-RU" sz="1400" dirty="0">
                <a:hlinkClick r:id="rId5" tooltip="Мариенбад"/>
              </a:rPr>
              <a:t>Мариенбаде</a:t>
            </a:r>
            <a:r>
              <a:rPr lang="ru-RU" sz="1400" dirty="0" smtClean="0"/>
              <a:t>.</a:t>
            </a:r>
            <a:r>
              <a:rPr lang="ru-RU" sz="1400" dirty="0">
                <a:hlinkClick r:id="rId6" tooltip="Русские"/>
              </a:rPr>
              <a:t> Русский</a:t>
            </a:r>
            <a:r>
              <a:rPr lang="ru-RU" sz="1400" dirty="0"/>
              <a:t> эмигрант, живущий в </a:t>
            </a:r>
            <a:r>
              <a:rPr lang="ru-RU" sz="1400" dirty="0">
                <a:hlinkClick r:id="rId7" tooltip="Берлин"/>
              </a:rPr>
              <a:t>Берлине</a:t>
            </a:r>
            <a:r>
              <a:rPr lang="ru-RU" sz="1400" dirty="0"/>
              <a:t>, вынужден присоединиться к увеселительной поездке за город. В пути руководитель группы постоянно принуждает его участвовать в увеселениях и развлечениях, наполненных пошлостью и мещанским юмором. Герой всеми силами старается противостоять их давлению, однако у него не хватает для этого душевных сил. «Увеселительная прогулка» становится невыносимой. Он решает остаться в случайно увиденном живописном месте, но попутчики силой и издевательствами заставляют его возвращаться с ними в Берлин и по пути в поезде начинают его избивать.</a:t>
            </a:r>
          </a:p>
          <a:p>
            <a:r>
              <a:rPr lang="ru-RU" sz="1400" dirty="0"/>
              <a:t>По возвращении герой просит у </a:t>
            </a:r>
            <a:r>
              <a:rPr lang="ru-RU" sz="1400" dirty="0">
                <a:hlinkClick r:id="rId8" tooltip="Автор"/>
              </a:rPr>
              <a:t>автора</a:t>
            </a:r>
            <a:r>
              <a:rPr lang="ru-RU" sz="1400" dirty="0"/>
              <a:t> (который является начальником рассказчика) отпустить его, так как «сил больше нет быть </a:t>
            </a:r>
            <a:r>
              <a:rPr lang="ru-RU" sz="1400" dirty="0">
                <a:hlinkClick r:id="rId9" tooltip="Человек"/>
              </a:rPr>
              <a:t>человеком</a:t>
            </a:r>
            <a:r>
              <a:rPr lang="ru-RU" sz="1400" dirty="0"/>
              <a:t>». Автор соглашается: «Я его отпустил, разумеется».</a:t>
            </a:r>
          </a:p>
          <a:p>
            <a:endParaRPr lang="ru-RU" sz="1400" dirty="0"/>
          </a:p>
          <a:p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6146" name="Picture 2" descr="C:\Users\Людмила\Desktop\20867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7206"/>
            <a:ext cx="3384376" cy="453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87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Данте </a:t>
            </a:r>
            <a:r>
              <a:rPr lang="ru-RU" dirty="0" err="1"/>
              <a:t>Алигъери</a:t>
            </a:r>
            <a:r>
              <a:rPr lang="ru-RU" dirty="0"/>
              <a:t> «Божественная комедия» (фрагменты по </a:t>
            </a:r>
            <a:r>
              <a:rPr lang="ru-RU" dirty="0" smtClean="0"/>
              <a:t>выбору)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83968" y="1600200"/>
            <a:ext cx="4402832" cy="4525963"/>
          </a:xfrm>
        </p:spPr>
        <p:txBody>
          <a:bodyPr>
            <a:normAutofit fontScale="47500" lnSpcReduction="20000"/>
          </a:bodyPr>
          <a:lstStyle/>
          <a:p>
            <a:r>
              <a:rPr lang="ru-RU" sz="2900" b="1" dirty="0"/>
              <a:t>«</a:t>
            </a:r>
            <a:r>
              <a:rPr lang="ru-RU" sz="2900" b="1" dirty="0" err="1"/>
              <a:t>Боже́ственная</a:t>
            </a:r>
            <a:r>
              <a:rPr lang="ru-RU" sz="2900" b="1" dirty="0"/>
              <a:t> </a:t>
            </a:r>
            <a:r>
              <a:rPr lang="ru-RU" sz="2900" b="1" dirty="0" err="1"/>
              <a:t>коме́дия</a:t>
            </a:r>
            <a:r>
              <a:rPr lang="ru-RU" sz="2900" b="1" dirty="0"/>
              <a:t>»</a:t>
            </a:r>
            <a:r>
              <a:rPr lang="ru-RU" sz="2900" dirty="0"/>
              <a:t> (</a:t>
            </a:r>
            <a:r>
              <a:rPr lang="ru-RU" sz="2900" dirty="0">
                <a:hlinkClick r:id="rId2" tooltip="Итальянский язык"/>
              </a:rPr>
              <a:t>итал.</a:t>
            </a:r>
            <a:r>
              <a:rPr lang="ru-RU" sz="2900" dirty="0"/>
              <a:t> </a:t>
            </a:r>
            <a:r>
              <a:rPr lang="ru-RU" sz="2900" i="1" dirty="0" err="1"/>
              <a:t>La</a:t>
            </a:r>
            <a:r>
              <a:rPr lang="ru-RU" sz="2900" i="1" dirty="0"/>
              <a:t> </a:t>
            </a:r>
            <a:r>
              <a:rPr lang="ru-RU" sz="2900" i="1" dirty="0" err="1"/>
              <a:t>Commedia</a:t>
            </a:r>
            <a:r>
              <a:rPr lang="ru-RU" sz="2900" dirty="0"/>
              <a:t>, позже </a:t>
            </a:r>
            <a:r>
              <a:rPr lang="ru-RU" sz="2900" i="1" dirty="0" err="1"/>
              <a:t>La</a:t>
            </a:r>
            <a:r>
              <a:rPr lang="ru-RU" sz="2900" i="1" dirty="0"/>
              <a:t> </a:t>
            </a:r>
            <a:r>
              <a:rPr lang="ru-RU" sz="2900" i="1" dirty="0" err="1"/>
              <a:t>Divina</a:t>
            </a:r>
            <a:r>
              <a:rPr lang="ru-RU" sz="2900" i="1" dirty="0"/>
              <a:t> </a:t>
            </a:r>
            <a:r>
              <a:rPr lang="ru-RU" sz="2900" i="1" dirty="0" err="1"/>
              <a:t>Commedia</a:t>
            </a:r>
            <a:r>
              <a:rPr lang="ru-RU" sz="2900" dirty="0"/>
              <a:t>) — </a:t>
            </a:r>
            <a:r>
              <a:rPr lang="ru-RU" sz="2900" dirty="0">
                <a:hlinkClick r:id="rId3" tooltip="Поэма"/>
              </a:rPr>
              <a:t>поэма</a:t>
            </a:r>
            <a:r>
              <a:rPr lang="ru-RU" sz="2900" dirty="0"/>
              <a:t>, написанная </a:t>
            </a:r>
            <a:r>
              <a:rPr lang="ru-RU" sz="2900" dirty="0">
                <a:hlinkClick r:id="rId4" tooltip="Данте Алигьери"/>
              </a:rPr>
              <a:t>Данте Алигьери</a:t>
            </a:r>
            <a:r>
              <a:rPr lang="ru-RU" sz="2900" dirty="0"/>
              <a:t> в период приблизительно с </a:t>
            </a:r>
            <a:r>
              <a:rPr lang="ru-RU" sz="2900" dirty="0">
                <a:hlinkClick r:id="rId5" tooltip="1308"/>
              </a:rPr>
              <a:t>1308</a:t>
            </a:r>
            <a:r>
              <a:rPr lang="ru-RU" sz="2900" dirty="0"/>
              <a:t> по </a:t>
            </a:r>
            <a:r>
              <a:rPr lang="ru-RU" sz="2900" dirty="0">
                <a:hlinkClick r:id="rId6" tooltip="1321 год"/>
              </a:rPr>
              <a:t>1321 год</a:t>
            </a:r>
            <a:r>
              <a:rPr lang="ru-RU" sz="2900" baseline="30000" dirty="0">
                <a:hlinkClick r:id="rId7"/>
              </a:rPr>
              <a:t>[1]</a:t>
            </a:r>
            <a:r>
              <a:rPr lang="ru-RU" sz="2900" dirty="0"/>
              <a:t> и дающая наиболее широкий синтез средневековой культуры и онтологию мира. Настоящая средневековая энциклопедия научных, политических, философских, моральных, богословских знаний</a:t>
            </a:r>
            <a:r>
              <a:rPr lang="ru-RU" sz="2900" baseline="30000" dirty="0">
                <a:hlinkClick r:id="rId8"/>
              </a:rPr>
              <a:t>[2]</a:t>
            </a:r>
            <a:r>
              <a:rPr lang="ru-RU" sz="2900" dirty="0"/>
              <a:t>. Признаётся величайшим памятником итальянской и мировой культуры.</a:t>
            </a:r>
          </a:p>
          <a:p>
            <a:r>
              <a:rPr lang="ru-RU" sz="2900" dirty="0"/>
              <a:t>Поэма делится на три части, или кантики, — «</a:t>
            </a:r>
            <a:r>
              <a:rPr lang="ru-RU" sz="2900" dirty="0">
                <a:hlinkClick r:id="rId9" tooltip="Ад (Божественная комедия)"/>
              </a:rPr>
              <a:t>Ад</a:t>
            </a:r>
            <a:r>
              <a:rPr lang="ru-RU" sz="2900" dirty="0"/>
              <a:t>», «</a:t>
            </a:r>
            <a:r>
              <a:rPr lang="ru-RU" sz="2900" dirty="0">
                <a:hlinkClick r:id="rId10" tooltip="Чистилище (Божественная комедия)"/>
              </a:rPr>
              <a:t>Чистилище</a:t>
            </a:r>
            <a:r>
              <a:rPr lang="ru-RU" sz="2900" dirty="0"/>
              <a:t>» и «</a:t>
            </a:r>
            <a:r>
              <a:rPr lang="ru-RU" sz="2900" dirty="0">
                <a:hlinkClick r:id="rId11" tooltip="Рай (Божественная комедия)"/>
              </a:rPr>
              <a:t>Рай</a:t>
            </a:r>
            <a:r>
              <a:rPr lang="ru-RU" sz="2900" dirty="0"/>
              <a:t>» — каждая из которых состоит из 33 песен (34 песни в первой части «Ад», как символ дисгармонии). Вся она написана трёхстрочными строфами с особой схемой рифмовки, так называемыми </a:t>
            </a:r>
            <a:r>
              <a:rPr lang="ru-RU" sz="2900" dirty="0">
                <a:hlinkClick r:id="rId12" tooltip="Терцины"/>
              </a:rPr>
              <a:t>терцинами</a:t>
            </a:r>
            <a:r>
              <a:rPr lang="ru-RU" sz="2900" dirty="0"/>
              <a:t>.</a:t>
            </a:r>
          </a:p>
          <a:p>
            <a:r>
              <a:rPr lang="ru-RU" sz="2900" dirty="0"/>
              <a:t>«Комедия» — плод всей второй половины жизни и творчества Данте; это его последнее и самое зрелое произведение. В нём с наибольшей полнотой воплотилось мировоззрение поэта. Данте выступает здесь как последний великий поэт средних веков, поэт, продолжающий линию развития средневековой литературы.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171" name="Picture 3" descr="C:\Users\Людмила\Desktop\100023078074b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00200"/>
            <a:ext cx="350885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54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«Слово о полку Игореве».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1600" dirty="0"/>
              <a:t>«</a:t>
            </a:r>
            <a:r>
              <a:rPr lang="ru-RU" sz="1600" b="1" dirty="0" err="1"/>
              <a:t>Сло́во</a:t>
            </a:r>
            <a:r>
              <a:rPr lang="ru-RU" sz="1600" b="1" dirty="0"/>
              <a:t> о полку́ </a:t>
            </a:r>
            <a:r>
              <a:rPr lang="ru-RU" sz="1600" b="1" dirty="0" err="1"/>
              <a:t>И́гореве</a:t>
            </a:r>
            <a:r>
              <a:rPr lang="ru-RU" sz="1600" dirty="0"/>
              <a:t>» (полное название «</a:t>
            </a:r>
            <a:r>
              <a:rPr lang="ru-RU" sz="1600" i="1" dirty="0" err="1"/>
              <a:t>Сло́во</a:t>
            </a:r>
            <a:r>
              <a:rPr lang="ru-RU" sz="1600" i="1" dirty="0"/>
              <a:t> о </a:t>
            </a:r>
            <a:r>
              <a:rPr lang="ru-RU" sz="1600" i="1" dirty="0" err="1"/>
              <a:t>похо́де</a:t>
            </a:r>
            <a:r>
              <a:rPr lang="ru-RU" sz="1600" i="1" dirty="0"/>
              <a:t> </a:t>
            </a:r>
            <a:r>
              <a:rPr lang="ru-RU" sz="1600" i="1" dirty="0" err="1"/>
              <a:t>И́гореве</a:t>
            </a:r>
            <a:r>
              <a:rPr lang="ru-RU" sz="1600" i="1" dirty="0"/>
              <a:t>, </a:t>
            </a:r>
            <a:r>
              <a:rPr lang="ru-RU" sz="1600" i="1" dirty="0" err="1"/>
              <a:t>И́горя</a:t>
            </a:r>
            <a:r>
              <a:rPr lang="ru-RU" sz="1600" i="1" dirty="0"/>
              <a:t>, </a:t>
            </a:r>
            <a:r>
              <a:rPr lang="ru-RU" sz="1600" i="1" dirty="0" err="1"/>
              <a:t>сы́на</a:t>
            </a:r>
            <a:r>
              <a:rPr lang="ru-RU" sz="1600" i="1" dirty="0"/>
              <a:t> </a:t>
            </a:r>
            <a:r>
              <a:rPr lang="ru-RU" sz="1600" i="1" dirty="0" err="1"/>
              <a:t>Святосла́вова</a:t>
            </a:r>
            <a:r>
              <a:rPr lang="ru-RU" sz="1600" i="1" dirty="0"/>
              <a:t>, </a:t>
            </a:r>
            <a:r>
              <a:rPr lang="ru-RU" sz="1600" i="1" dirty="0" err="1"/>
              <a:t>вну́ка</a:t>
            </a:r>
            <a:r>
              <a:rPr lang="ru-RU" sz="1600" i="1" dirty="0"/>
              <a:t> </a:t>
            </a:r>
            <a:r>
              <a:rPr lang="ru-RU" sz="1600" i="1" dirty="0" err="1"/>
              <a:t>Оле́гова</a:t>
            </a:r>
            <a:r>
              <a:rPr lang="ru-RU" sz="1600" dirty="0"/>
              <a:t>», </a:t>
            </a:r>
            <a:r>
              <a:rPr lang="ru-RU" sz="1600" dirty="0">
                <a:hlinkClick r:id="rId2" tooltip="Древнерусский язык"/>
              </a:rPr>
              <a:t>др.-рус.</a:t>
            </a:r>
            <a:r>
              <a:rPr lang="ru-RU" sz="1600" dirty="0"/>
              <a:t> Слово о </a:t>
            </a:r>
            <a:r>
              <a:rPr lang="ru-RU" sz="1600" dirty="0" err="1"/>
              <a:t>пълкѹ</a:t>
            </a:r>
            <a:r>
              <a:rPr lang="ru-RU" sz="1600" dirty="0"/>
              <a:t> </a:t>
            </a:r>
            <a:r>
              <a:rPr lang="ru-RU" sz="1600" dirty="0" err="1"/>
              <a:t>игоревѣ</a:t>
            </a:r>
            <a:r>
              <a:rPr lang="ru-RU" sz="1600" dirty="0"/>
              <a:t>. </a:t>
            </a:r>
            <a:r>
              <a:rPr lang="ru-RU" sz="1600" dirty="0" err="1"/>
              <a:t>игорѧ</a:t>
            </a:r>
            <a:r>
              <a:rPr lang="ru-RU" sz="1600" dirty="0"/>
              <a:t> сына </a:t>
            </a:r>
            <a:r>
              <a:rPr lang="ru-RU" sz="1600" dirty="0" err="1"/>
              <a:t>свѧтъславлѧ</a:t>
            </a:r>
            <a:r>
              <a:rPr lang="ru-RU" sz="1600" dirty="0"/>
              <a:t>. </a:t>
            </a:r>
            <a:r>
              <a:rPr lang="ru-RU" sz="1600" dirty="0" err="1"/>
              <a:t>внѹка</a:t>
            </a:r>
            <a:r>
              <a:rPr lang="ru-RU" sz="1600" dirty="0"/>
              <a:t> </a:t>
            </a:r>
            <a:r>
              <a:rPr lang="ru-RU" sz="1600" dirty="0" err="1"/>
              <a:t>ольгова</a:t>
            </a:r>
            <a:r>
              <a:rPr lang="ru-RU" sz="1600" baseline="30000" dirty="0">
                <a:hlinkClick r:id="rId3"/>
              </a:rPr>
              <a:t>[1]</a:t>
            </a:r>
            <a:r>
              <a:rPr lang="ru-RU" sz="1600" dirty="0"/>
              <a:t>) — памятник </a:t>
            </a:r>
            <a:r>
              <a:rPr lang="ru-RU" sz="1600" dirty="0">
                <a:hlinkClick r:id="rId4" tooltip="Древнерусская литература XII века"/>
              </a:rPr>
              <a:t>литературы Древней Руси</a:t>
            </a:r>
            <a:r>
              <a:rPr lang="ru-RU" sz="1600" dirty="0"/>
              <a:t>. В основе </a:t>
            </a:r>
            <a:r>
              <a:rPr lang="ru-RU" sz="1600" dirty="0">
                <a:hlinkClick r:id="rId5" tooltip="Сюжет"/>
              </a:rPr>
              <a:t>сюжета</a:t>
            </a:r>
            <a:r>
              <a:rPr lang="ru-RU" sz="1600" dirty="0"/>
              <a:t> — </a:t>
            </a:r>
            <a:r>
              <a:rPr lang="ru-RU" sz="1600" dirty="0">
                <a:hlinkClick r:id="rId6" tooltip="Поход Игоря Святославича Новгород-Северского на половцев"/>
              </a:rPr>
              <a:t>неудачный поход</a:t>
            </a:r>
            <a:r>
              <a:rPr lang="ru-RU" sz="1600" dirty="0"/>
              <a:t> русских </a:t>
            </a:r>
            <a:r>
              <a:rPr lang="ru-RU" sz="1600" dirty="0">
                <a:hlinkClick r:id="rId7" tooltip="Князь"/>
              </a:rPr>
              <a:t>князей</a:t>
            </a:r>
            <a:r>
              <a:rPr lang="ru-RU" sz="1600" dirty="0"/>
              <a:t> на </a:t>
            </a:r>
            <a:r>
              <a:rPr lang="ru-RU" sz="1600" dirty="0">
                <a:hlinkClick r:id="rId8" tooltip="Половцы"/>
              </a:rPr>
              <a:t>половцев</a:t>
            </a:r>
            <a:r>
              <a:rPr lang="ru-RU" sz="1600" dirty="0"/>
              <a:t>, организованный </a:t>
            </a:r>
            <a:r>
              <a:rPr lang="ru-RU" sz="1600" dirty="0">
                <a:hlinkClick r:id="rId9" tooltip="Новгород-Северский"/>
              </a:rPr>
              <a:t>новгород-северским</a:t>
            </a:r>
            <a:r>
              <a:rPr lang="ru-RU" sz="1600" dirty="0"/>
              <a:t> князем </a:t>
            </a:r>
            <a:r>
              <a:rPr lang="ru-RU" sz="1600" dirty="0">
                <a:hlinkClick r:id="rId10" tooltip="Игорь Святославич"/>
              </a:rPr>
              <a:t>Игорем </a:t>
            </a:r>
            <a:r>
              <a:rPr lang="ru-RU" sz="1600" dirty="0" err="1">
                <a:hlinkClick r:id="rId10" tooltip="Игорь Святославич"/>
              </a:rPr>
              <a:t>Святославичем</a:t>
            </a:r>
            <a:r>
              <a:rPr lang="ru-RU" sz="1600" dirty="0"/>
              <a:t> в 1185 году.</a:t>
            </a:r>
          </a:p>
          <a:p>
            <a:r>
              <a:rPr lang="ru-RU" sz="1600" dirty="0"/>
              <a:t>«Слово» было написано, предположительно, в последней четверти XII века</a:t>
            </a:r>
            <a:r>
              <a:rPr lang="ru-RU" sz="1600" baseline="30000" dirty="0">
                <a:hlinkClick r:id="rId11"/>
              </a:rPr>
              <a:t>[2]</a:t>
            </a:r>
            <a:r>
              <a:rPr lang="ru-RU" sz="1600" dirty="0"/>
              <a:t>, вскоре после описываемого события (часто датируется тем же 1185 годом, реже — 1—2 годами позже).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1026" name="Picture 2" descr="C:\Users\Людмила\Desktop\800px-The_Tale_of_Igor's_Campaign_cover_by_Ivan_Goliko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03" y="1600200"/>
            <a:ext cx="334019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87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И.-В. Гете «</a:t>
            </a:r>
            <a:r>
              <a:rPr lang="ru-RU" dirty="0" smtClean="0"/>
              <a:t>Фауст»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83968" y="1196752"/>
            <a:ext cx="4608512" cy="4929411"/>
          </a:xfrm>
        </p:spPr>
        <p:txBody>
          <a:bodyPr>
            <a:noAutofit/>
          </a:bodyPr>
          <a:lstStyle/>
          <a:p>
            <a:r>
              <a:rPr lang="ru-RU" sz="1600" b="1" dirty="0"/>
              <a:t>«</a:t>
            </a:r>
            <a:r>
              <a:rPr lang="ru-RU" sz="1600" b="1" dirty="0" err="1"/>
              <a:t>Фа́уст</a:t>
            </a:r>
            <a:r>
              <a:rPr lang="ru-RU" sz="1600" b="1" dirty="0"/>
              <a:t>, </a:t>
            </a:r>
            <a:r>
              <a:rPr lang="ru-RU" sz="1600" b="1" dirty="0" err="1"/>
              <a:t>траге́дия</a:t>
            </a:r>
            <a:r>
              <a:rPr lang="ru-RU" sz="1600" b="1" dirty="0"/>
              <a:t>»</a:t>
            </a:r>
            <a:r>
              <a:rPr lang="ru-RU" sz="1600" dirty="0"/>
              <a:t> (</a:t>
            </a:r>
            <a:r>
              <a:rPr lang="ru-RU" sz="1600" dirty="0">
                <a:hlinkClick r:id="rId2" tooltip="Немецкий язык"/>
              </a:rPr>
              <a:t>нем.</a:t>
            </a:r>
            <a:r>
              <a:rPr lang="ru-RU" sz="1600" dirty="0"/>
              <a:t> </a:t>
            </a:r>
            <a:r>
              <a:rPr lang="ru-RU" sz="1600" i="1" dirty="0" err="1"/>
              <a:t>Faust</a:t>
            </a:r>
            <a:r>
              <a:rPr lang="ru-RU" sz="1600" i="1" dirty="0"/>
              <a:t>. </a:t>
            </a:r>
            <a:r>
              <a:rPr lang="ru-RU" sz="1600" i="1" dirty="0" err="1"/>
              <a:t>Eine</a:t>
            </a:r>
            <a:r>
              <a:rPr lang="ru-RU" sz="1600" i="1" dirty="0"/>
              <a:t> </a:t>
            </a:r>
            <a:r>
              <a:rPr lang="ru-RU" sz="1600" i="1" dirty="0" err="1"/>
              <a:t>Tragödie</a:t>
            </a:r>
            <a:r>
              <a:rPr lang="ru-RU" sz="1600" i="1" dirty="0"/>
              <a:t>.</a:t>
            </a:r>
            <a:r>
              <a:rPr lang="ru-RU" sz="1600" dirty="0"/>
              <a:t>), чаще просто </a:t>
            </a:r>
            <a:r>
              <a:rPr lang="ru-RU" sz="1600" b="1" dirty="0"/>
              <a:t>«</a:t>
            </a:r>
            <a:r>
              <a:rPr lang="ru-RU" sz="1600" b="1" dirty="0" err="1"/>
              <a:t>Фа́уст</a:t>
            </a:r>
            <a:r>
              <a:rPr lang="ru-RU" sz="1600" b="1" dirty="0"/>
              <a:t>»</a:t>
            </a:r>
            <a:r>
              <a:rPr lang="ru-RU" sz="1600" dirty="0"/>
              <a:t> — философская </a:t>
            </a:r>
            <a:r>
              <a:rPr lang="ru-RU" sz="1600" dirty="0">
                <a:hlinkClick r:id="rId3" tooltip="Драма для чтения"/>
              </a:rPr>
              <a:t>драма для чтения</a:t>
            </a:r>
            <a:r>
              <a:rPr lang="ru-RU" sz="1600" dirty="0"/>
              <a:t>, которая считается </a:t>
            </a:r>
            <a:r>
              <a:rPr lang="ru-RU" sz="1600" dirty="0">
                <a:hlinkClick r:id="rId4" tooltip="Magnum opus"/>
              </a:rPr>
              <a:t>главным трудом</a:t>
            </a:r>
            <a:r>
              <a:rPr lang="ru-RU" sz="1600" dirty="0"/>
              <a:t> </a:t>
            </a:r>
            <a:r>
              <a:rPr lang="ru-RU" sz="1600" dirty="0">
                <a:hlinkClick r:id="rId5" tooltip="Иоганн Вольфганг Гёте"/>
              </a:rPr>
              <a:t>Иоганна Вольфганга Гёте</a:t>
            </a:r>
            <a:r>
              <a:rPr lang="ru-RU" sz="1600" dirty="0"/>
              <a:t>. Содержит наиболее известный вариант </a:t>
            </a:r>
            <a:r>
              <a:rPr lang="ru-RU" sz="1600" dirty="0">
                <a:hlinkClick r:id="rId6" tooltip="Фауст (персонаж)"/>
              </a:rPr>
              <a:t>легенды о докторе Фаусте</a:t>
            </a:r>
            <a:r>
              <a:rPr lang="ru-RU" sz="1600" dirty="0"/>
              <a:t>.</a:t>
            </a:r>
          </a:p>
          <a:p>
            <a:r>
              <a:rPr lang="ru-RU" sz="1600" dirty="0"/>
              <a:t>Гёте работал над замыслом о Фаусте на протяжении 60 лет своей жизни. Первая часть (</a:t>
            </a:r>
            <a:r>
              <a:rPr lang="ru-RU" sz="1600" dirty="0">
                <a:hlinkClick r:id="rId2" tooltip="Немецкий язык"/>
              </a:rPr>
              <a:t>нем.</a:t>
            </a:r>
            <a:r>
              <a:rPr lang="ru-RU" sz="1600" dirty="0"/>
              <a:t> </a:t>
            </a:r>
            <a:r>
              <a:rPr lang="ru-RU" sz="1600" i="1" dirty="0" err="1">
                <a:hlinkClick r:id="rId7" tooltip="s:de:Faust: der Tragödie erster Teil"/>
              </a:rPr>
              <a:t>Faust</a:t>
            </a:r>
            <a:r>
              <a:rPr lang="ru-RU" sz="1600" i="1" dirty="0">
                <a:hlinkClick r:id="rId7" tooltip="s:de:Faust: der Tragödie erster Teil"/>
              </a:rPr>
              <a:t>: </a:t>
            </a:r>
            <a:r>
              <a:rPr lang="ru-RU" sz="1600" i="1" dirty="0" err="1">
                <a:hlinkClick r:id="rId7" tooltip="s:de:Faust: der Tragödie erster Teil"/>
              </a:rPr>
              <a:t>der</a:t>
            </a:r>
            <a:r>
              <a:rPr lang="ru-RU" sz="1600" i="1" dirty="0">
                <a:hlinkClick r:id="rId7" tooltip="s:de:Faust: der Tragödie erster Teil"/>
              </a:rPr>
              <a:t> </a:t>
            </a:r>
            <a:r>
              <a:rPr lang="ru-RU" sz="1600" i="1" dirty="0" err="1">
                <a:hlinkClick r:id="rId7" tooltip="s:de:Faust: der Tragödie erster Teil"/>
              </a:rPr>
              <a:t>Tragödie</a:t>
            </a:r>
            <a:r>
              <a:rPr lang="ru-RU" sz="1600" i="1" dirty="0">
                <a:hlinkClick r:id="rId7" tooltip="s:de:Faust: der Tragödie erster Teil"/>
              </a:rPr>
              <a:t> </a:t>
            </a:r>
            <a:r>
              <a:rPr lang="ru-RU" sz="1600" i="1" dirty="0" err="1">
                <a:hlinkClick r:id="rId7" tooltip="s:de:Faust: der Tragödie erster Teil"/>
              </a:rPr>
              <a:t>erster</a:t>
            </a:r>
            <a:r>
              <a:rPr lang="ru-RU" sz="1600" i="1" dirty="0">
                <a:hlinkClick r:id="rId7" tooltip="s:de:Faust: der Tragödie erster Teil"/>
              </a:rPr>
              <a:t> </a:t>
            </a:r>
            <a:r>
              <a:rPr lang="ru-RU" sz="1600" i="1" dirty="0" err="1">
                <a:hlinkClick r:id="rId7" tooltip="s:de:Faust: der Tragödie erster Teil"/>
              </a:rPr>
              <a:t>Teil</a:t>
            </a:r>
            <a:r>
              <a:rPr lang="ru-RU" sz="1600" dirty="0"/>
              <a:t>) писалась ещё в 1790-е годы</a:t>
            </a:r>
            <a:r>
              <a:rPr lang="ru-RU" sz="1600" baseline="30000" dirty="0">
                <a:hlinkClick r:id="rId8"/>
              </a:rPr>
              <a:t>[1]</a:t>
            </a:r>
            <a:r>
              <a:rPr lang="ru-RU" sz="1600" dirty="0"/>
              <a:t>, была закончена в 1806 году, опубликована через два года и несколько раз пересматривалась Гёте при переизданиях (последний раз в 1828 году). Над второй частью (</a:t>
            </a:r>
            <a:r>
              <a:rPr lang="ru-RU" sz="1600" dirty="0">
                <a:hlinkClick r:id="rId2" tooltip="Немецкий язык"/>
              </a:rPr>
              <a:t>нем.</a:t>
            </a:r>
            <a:r>
              <a:rPr lang="ru-RU" sz="1600" dirty="0"/>
              <a:t> </a:t>
            </a:r>
            <a:r>
              <a:rPr lang="ru-RU" sz="1600" i="1" dirty="0" err="1">
                <a:hlinkClick r:id="rId9" tooltip="s:de:Faust: der Tragödie zweiter Teil"/>
              </a:rPr>
              <a:t>Faust</a:t>
            </a:r>
            <a:r>
              <a:rPr lang="ru-RU" sz="1600" i="1" dirty="0">
                <a:hlinkClick r:id="rId9" tooltip="s:de:Faust: der Tragödie zweiter Teil"/>
              </a:rPr>
              <a:t>: </a:t>
            </a:r>
            <a:r>
              <a:rPr lang="ru-RU" sz="1600" i="1" dirty="0" err="1">
                <a:hlinkClick r:id="rId9" tooltip="s:de:Faust: der Tragödie zweiter Teil"/>
              </a:rPr>
              <a:t>der</a:t>
            </a:r>
            <a:r>
              <a:rPr lang="ru-RU" sz="1600" i="1" dirty="0">
                <a:hlinkClick r:id="rId9" tooltip="s:de:Faust: der Tragödie zweiter Teil"/>
              </a:rPr>
              <a:t> </a:t>
            </a:r>
            <a:r>
              <a:rPr lang="ru-RU" sz="1600" i="1" dirty="0" err="1">
                <a:hlinkClick r:id="rId9" tooltip="s:de:Faust: der Tragödie zweiter Teil"/>
              </a:rPr>
              <a:t>Tragödie</a:t>
            </a:r>
            <a:r>
              <a:rPr lang="ru-RU" sz="1600" i="1" dirty="0">
                <a:hlinkClick r:id="rId9" tooltip="s:de:Faust: der Tragödie zweiter Teil"/>
              </a:rPr>
              <a:t> </a:t>
            </a:r>
            <a:r>
              <a:rPr lang="ru-RU" sz="1600" i="1" dirty="0" err="1">
                <a:hlinkClick r:id="rId9" tooltip="s:de:Faust: der Tragödie zweiter Teil"/>
              </a:rPr>
              <a:t>zweiter</a:t>
            </a:r>
            <a:r>
              <a:rPr lang="ru-RU" sz="1600" i="1" dirty="0">
                <a:hlinkClick r:id="rId9" tooltip="s:de:Faust: der Tragödie zweiter Teil"/>
              </a:rPr>
              <a:t> </a:t>
            </a:r>
            <a:r>
              <a:rPr lang="ru-RU" sz="1600" i="1" dirty="0" err="1">
                <a:hlinkClick r:id="rId9" tooltip="s:de:Faust: der Tragödie zweiter Teil"/>
              </a:rPr>
              <a:t>Teil</a:t>
            </a:r>
            <a:r>
              <a:rPr lang="ru-RU" sz="1600" dirty="0"/>
              <a:t>) Гёте трудился в преклонные годы; она увидела свет уже после его смерти, в 1832 году. В 1886 году был обнаружен текст «</a:t>
            </a:r>
            <a:r>
              <a:rPr lang="ru-RU" sz="1600" dirty="0" err="1"/>
              <a:t>Прафауста</a:t>
            </a:r>
            <a:r>
              <a:rPr lang="ru-RU" sz="1600" dirty="0"/>
              <a:t>» (</a:t>
            </a:r>
            <a:r>
              <a:rPr lang="ru-RU" sz="1600" i="1" dirty="0" err="1"/>
              <a:t>Urfaust</a:t>
            </a:r>
            <a:r>
              <a:rPr lang="ru-RU" sz="1600" dirty="0"/>
              <a:t>), сочинённого Гёте в молодости, в 1772—1775 гг.</a:t>
            </a:r>
          </a:p>
          <a:p>
            <a:r>
              <a:rPr lang="ru-RU" sz="1600" dirty="0"/>
              <a:t>Благодаря сложной прихотливости ритмов и мелодики, «Фауст» считается одной из вершин </a:t>
            </a:r>
            <a:r>
              <a:rPr lang="ru-RU" sz="1600" dirty="0">
                <a:hlinkClick r:id="rId10" tooltip="Немецкая литература"/>
              </a:rPr>
              <a:t>немецкой поэзии</a:t>
            </a:r>
            <a:r>
              <a:rPr lang="ru-RU" sz="1600" dirty="0"/>
              <a:t>.</a:t>
            </a:r>
          </a:p>
          <a:p>
            <a:endParaRPr lang="ru-RU" sz="1600" dirty="0"/>
          </a:p>
        </p:txBody>
      </p:sp>
      <p:pic>
        <p:nvPicPr>
          <p:cNvPr id="8194" name="Picture 2" descr="C:\Users\Людмила\Desktop\10174020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600200"/>
            <a:ext cx="3566988" cy="48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81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Дж. Байрон. Поэма «Паломничество Чайльд-Гарольда».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95936" y="1600200"/>
            <a:ext cx="4690864" cy="4525963"/>
          </a:xfrm>
        </p:spPr>
        <p:txBody>
          <a:bodyPr>
            <a:noAutofit/>
          </a:bodyPr>
          <a:lstStyle/>
          <a:p>
            <a:r>
              <a:rPr lang="ru-RU" sz="1400" b="1" dirty="0"/>
              <a:t>«</a:t>
            </a:r>
            <a:r>
              <a:rPr lang="ru-RU" sz="1400" b="1" dirty="0" err="1"/>
              <a:t>Пало́мничество</a:t>
            </a:r>
            <a:r>
              <a:rPr lang="ru-RU" sz="1400" b="1" dirty="0"/>
              <a:t> </a:t>
            </a:r>
            <a:r>
              <a:rPr lang="ru-RU" sz="1400" b="1" dirty="0" err="1"/>
              <a:t>Чайльд-Га́рольда</a:t>
            </a:r>
            <a:r>
              <a:rPr lang="ru-RU" sz="1400" b="1" dirty="0"/>
              <a:t>»</a:t>
            </a:r>
            <a:r>
              <a:rPr lang="ru-RU" sz="1400" dirty="0"/>
              <a:t> (</a:t>
            </a:r>
            <a:r>
              <a:rPr lang="ru-RU" sz="1400" dirty="0">
                <a:hlinkClick r:id="rId2" tooltip="Английский язык"/>
              </a:rPr>
              <a:t>англ.</a:t>
            </a:r>
            <a:r>
              <a:rPr lang="ru-RU" sz="1400" dirty="0"/>
              <a:t> </a:t>
            </a:r>
            <a:r>
              <a:rPr lang="ru-RU" sz="1400" i="1" dirty="0" err="1"/>
              <a:t>Childe</a:t>
            </a:r>
            <a:r>
              <a:rPr lang="ru-RU" sz="1400" i="1" dirty="0"/>
              <a:t> </a:t>
            </a:r>
            <a:r>
              <a:rPr lang="ru-RU" sz="1400" i="1" dirty="0" err="1"/>
              <a:t>Harold's</a:t>
            </a:r>
            <a:r>
              <a:rPr lang="ru-RU" sz="1400" i="1" dirty="0"/>
              <a:t> </a:t>
            </a:r>
            <a:r>
              <a:rPr lang="ru-RU" sz="1400" i="1" dirty="0" err="1"/>
              <a:t>Pilgrimage</a:t>
            </a:r>
            <a:r>
              <a:rPr lang="ru-RU" sz="1400" dirty="0"/>
              <a:t>) — </a:t>
            </a:r>
            <a:r>
              <a:rPr lang="ru-RU" sz="1400" dirty="0">
                <a:hlinkClick r:id="rId3" tooltip="Поэма"/>
              </a:rPr>
              <a:t>поэма</a:t>
            </a:r>
            <a:r>
              <a:rPr lang="ru-RU" sz="1400" dirty="0"/>
              <a:t> в четырёх частях, написанная </a:t>
            </a:r>
            <a:r>
              <a:rPr lang="ru-RU" sz="1400" dirty="0">
                <a:hlinkClick r:id="rId4" tooltip="Лорд"/>
              </a:rPr>
              <a:t>лордом</a:t>
            </a:r>
            <a:r>
              <a:rPr lang="ru-RU" sz="1400" dirty="0"/>
              <a:t> </a:t>
            </a:r>
            <a:r>
              <a:rPr lang="ru-RU" sz="1400" dirty="0">
                <a:hlinkClick r:id="rId5" tooltip="Байрон, Джордж Гордон"/>
              </a:rPr>
              <a:t>Джорджем Гордоном Байроном</a:t>
            </a:r>
            <a:r>
              <a:rPr lang="ru-RU" sz="1400" dirty="0"/>
              <a:t>. Впервые опубликована в период между 1812 и 1818 годами. Посвящение поэмы — обращение к </a:t>
            </a:r>
            <a:r>
              <a:rPr lang="ru-RU" sz="1400" dirty="0" err="1">
                <a:hlinkClick r:id="rId6" tooltip="Ианта"/>
              </a:rPr>
              <a:t>Ианте</a:t>
            </a:r>
            <a:r>
              <a:rPr lang="ru-RU" sz="1400" dirty="0"/>
              <a:t> (в оригинале — </a:t>
            </a:r>
            <a:r>
              <a:rPr lang="ru-RU" sz="1400" i="1" dirty="0" err="1"/>
              <a:t>Ianthe</a:t>
            </a:r>
            <a:r>
              <a:rPr lang="ru-RU" sz="1400" dirty="0"/>
              <a:t>), под именем которой скрыта дочь английских знакомых Байрона. «Паломничество Чайльд-Гарольда» описывает путешествия и размышления пресыщенного молодого человека, который разочаровался в жизни, полной удовольствий и веселья, и ищет приключений в незнакомых землях. В более широком смысле поэма — выражение тоски и разочарования, которые ощущает поколение, утомлённое эпохой </a:t>
            </a:r>
            <a:r>
              <a:rPr lang="ru-RU" sz="1400" dirty="0">
                <a:hlinkClick r:id="rId7" tooltip="Великая французская революция"/>
              </a:rPr>
              <a:t>Великой французской революции</a:t>
            </a:r>
            <a:r>
              <a:rPr lang="ru-RU" sz="1400" dirty="0"/>
              <a:t> и последовавших за ней </a:t>
            </a:r>
            <a:r>
              <a:rPr lang="ru-RU" sz="1400" dirty="0">
                <a:hlinkClick r:id="rId8" tooltip="Наполеон"/>
              </a:rPr>
              <a:t>наполеоновских</a:t>
            </a:r>
            <a:r>
              <a:rPr lang="ru-RU" sz="1400" dirty="0"/>
              <a:t> войн. Обозначение главного героя происходит от старинного английского титулования </a:t>
            </a:r>
            <a:r>
              <a:rPr lang="ru-RU" sz="1400" i="1" dirty="0" err="1"/>
              <a:t>childe</a:t>
            </a:r>
            <a:r>
              <a:rPr lang="ru-RU" sz="1400" dirty="0"/>
              <a:t> («</a:t>
            </a:r>
            <a:r>
              <a:rPr lang="ru-RU" sz="1400" dirty="0" err="1">
                <a:hlinkClick r:id="rId9" tooltip="Чайльд"/>
              </a:rPr>
              <a:t>чайльд</a:t>
            </a:r>
            <a:r>
              <a:rPr lang="ru-RU" sz="1400" dirty="0"/>
              <a:t>») — средневекового обозначения молодого дворянина, который был ещё только кандидатом в рыцари. Этот титул, как указывает автор поэмы, был выбран как наиболее сообразный со старинной формой стихосложения</a:t>
            </a:r>
            <a:r>
              <a:rPr lang="ru-RU" sz="1400" baseline="30000" dirty="0">
                <a:hlinkClick r:id="rId10"/>
              </a:rPr>
              <a:t>[1</a:t>
            </a:r>
            <a:endParaRPr lang="ru-RU" sz="1400" dirty="0"/>
          </a:p>
        </p:txBody>
      </p:sp>
      <p:pic>
        <p:nvPicPr>
          <p:cNvPr id="9218" name="Picture 2" descr="C:\Users\Людмила\Desktop\4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00200"/>
            <a:ext cx="3528392" cy="48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38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Анника</a:t>
            </a:r>
            <a:r>
              <a:rPr lang="ru-RU" dirty="0" smtClean="0"/>
              <a:t> </a:t>
            </a:r>
            <a:r>
              <a:rPr lang="ru-RU" dirty="0"/>
              <a:t>Тор «Остров в море».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 fontAlgn="ctr"/>
            <a:r>
              <a:rPr lang="ru-RU" sz="2900" dirty="0"/>
              <a:t>Рассказ о событиях Второй мировой войны заставляет читателей задуматься над прошлым, настоящим и будущим. Повесть "Остров в море" - история девочки из семьи австрийских евреев, которую приняла и спасла шведская семья, это взгляд на большой и поначалу чужой мир, в который попадает оторванный от семьи и родины ребенок. Те, кто будет читать эти ранящие душу страницы, получат своего рода прививку: можно надеяться, что они не поддадутся искушению подразнить ровесника, если он "не такой, как все</a:t>
            </a:r>
            <a:r>
              <a:rPr lang="ru-RU" sz="2900" dirty="0" smtClean="0"/>
              <a:t>".</a:t>
            </a:r>
            <a:r>
              <a:rPr lang="ru-RU" sz="2900" dirty="0"/>
              <a:t> Повесть “Остров в море” – история девочки из семьи австрийских евреев, которую приняла и спасла шведская семья. Это взгляд на большой и поначалу чужой мир, в который попадает оторванный от семьи и родины ребенок</a:t>
            </a:r>
            <a:r>
              <a:rPr lang="ru-RU" dirty="0"/>
              <a:t>.</a:t>
            </a:r>
          </a:p>
        </p:txBody>
      </p:sp>
      <p:pic>
        <p:nvPicPr>
          <p:cNvPr id="10242" name="Picture 2" descr="C:\Users\Людмила\Desktop\ostro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3819847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43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Н.М. Карамзин «Бедная Лиза».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/>
              <a:t>«Бедная Лиза»</a:t>
            </a:r>
            <a:r>
              <a:rPr lang="ru-RU" dirty="0"/>
              <a:t> — </a:t>
            </a:r>
            <a:r>
              <a:rPr lang="ru-RU" dirty="0">
                <a:hlinkClick r:id="rId2" tooltip="Сентиментализм"/>
              </a:rPr>
              <a:t>сентиментальная</a:t>
            </a:r>
            <a:r>
              <a:rPr lang="ru-RU" dirty="0"/>
              <a:t> повесть </a:t>
            </a:r>
            <a:r>
              <a:rPr lang="ru-RU" dirty="0">
                <a:hlinkClick r:id="rId3" tooltip="Карамзин, Николай Михайлович"/>
              </a:rPr>
              <a:t>Николая Михайловича Карамзина</a:t>
            </a:r>
            <a:r>
              <a:rPr lang="ru-RU" dirty="0"/>
              <a:t>, написанная в </a:t>
            </a:r>
            <a:r>
              <a:rPr lang="ru-RU" dirty="0">
                <a:hlinkClick r:id="rId4" tooltip="1792 год в литературе"/>
              </a:rPr>
              <a:t>1792 году</a:t>
            </a:r>
            <a:r>
              <a:rPr lang="ru-RU" dirty="0" smtClean="0"/>
              <a:t>.</a:t>
            </a:r>
            <a:r>
              <a:rPr lang="ru-RU" dirty="0"/>
              <a:t> Повесть написана и опубликована в 1792 году в «</a:t>
            </a:r>
            <a:r>
              <a:rPr lang="ru-RU" dirty="0">
                <a:hlinkClick r:id="rId5" tooltip="Московский журнал"/>
              </a:rPr>
              <a:t>Московском журнале</a:t>
            </a:r>
            <a:r>
              <a:rPr lang="ru-RU" dirty="0"/>
              <a:t>», редактором которого был сам Н. М. Карамзин. В </a:t>
            </a:r>
            <a:r>
              <a:rPr lang="ru-RU" dirty="0">
                <a:hlinkClick r:id="rId6" tooltip="1796 год в литературе"/>
              </a:rPr>
              <a:t>1796 году</a:t>
            </a:r>
            <a:r>
              <a:rPr lang="ru-RU" dirty="0"/>
              <a:t> «Бедная Лиза» вышла в отдельной книге.</a:t>
            </a:r>
          </a:p>
        </p:txBody>
      </p:sp>
      <p:pic>
        <p:nvPicPr>
          <p:cNvPr id="2050" name="Picture 2" descr="C:\Users\Людмила\Desktop\bednaya_liz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3528392" cy="460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86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А.С. Грибоедов «Горе от ума».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1400" b="1" dirty="0"/>
              <a:t>«</a:t>
            </a:r>
            <a:r>
              <a:rPr lang="ru-RU" sz="1400" b="1" dirty="0" err="1"/>
              <a:t>Го́ре</a:t>
            </a:r>
            <a:r>
              <a:rPr lang="ru-RU" sz="1400" b="1" dirty="0"/>
              <a:t> от ума́»</a:t>
            </a:r>
            <a:r>
              <a:rPr lang="ru-RU" sz="1400" dirty="0"/>
              <a:t> — </a:t>
            </a:r>
            <a:r>
              <a:rPr lang="ru-RU" sz="1400" dirty="0">
                <a:hlinkClick r:id="rId2" tooltip="Комедия"/>
              </a:rPr>
              <a:t>комедия</a:t>
            </a:r>
            <a:r>
              <a:rPr lang="ru-RU" sz="1400" dirty="0"/>
              <a:t> в стихах </a:t>
            </a:r>
            <a:r>
              <a:rPr lang="ru-RU" sz="1400" dirty="0">
                <a:hlinkClick r:id="rId3" tooltip="Грибоедов, Александр Сергеевич"/>
              </a:rPr>
              <a:t>Александра Сергеевича Грибоедова</a:t>
            </a:r>
            <a:r>
              <a:rPr lang="ru-RU" sz="1400" dirty="0"/>
              <a:t>. Она сочетает в себе элементы </a:t>
            </a:r>
            <a:r>
              <a:rPr lang="ru-RU" sz="1400" dirty="0">
                <a:hlinkClick r:id="rId4" tooltip="Классицизм"/>
              </a:rPr>
              <a:t>классицизма</a:t>
            </a:r>
            <a:r>
              <a:rPr lang="ru-RU" sz="1400" dirty="0"/>
              <a:t> и новых для начала </a:t>
            </a:r>
            <a:r>
              <a:rPr lang="ru-RU" sz="1400" dirty="0">
                <a:hlinkClick r:id="rId5" tooltip="XIX век"/>
              </a:rPr>
              <a:t>XIX века</a:t>
            </a:r>
            <a:r>
              <a:rPr lang="ru-RU" sz="1400" dirty="0"/>
              <a:t> </a:t>
            </a:r>
            <a:r>
              <a:rPr lang="ru-RU" sz="1400" dirty="0">
                <a:hlinkClick r:id="rId6" tooltip="Романтизм"/>
              </a:rPr>
              <a:t>романтизма</a:t>
            </a:r>
            <a:r>
              <a:rPr lang="ru-RU" sz="1400" dirty="0"/>
              <a:t> и </a:t>
            </a:r>
            <a:r>
              <a:rPr lang="ru-RU" sz="1400" dirty="0">
                <a:hlinkClick r:id="rId7" tooltip="Реализм (литература)"/>
              </a:rPr>
              <a:t>реализма</a:t>
            </a:r>
            <a:r>
              <a:rPr lang="ru-RU" sz="1400" dirty="0"/>
              <a:t>. Она описывает светское общество времен </a:t>
            </a:r>
            <a:r>
              <a:rPr lang="ru-RU" sz="1400" dirty="0">
                <a:hlinkClick r:id="rId8" tooltip="Крепостное право в России"/>
              </a:rPr>
              <a:t>крепостного права</a:t>
            </a:r>
            <a:r>
              <a:rPr lang="ru-RU" sz="1400" dirty="0"/>
              <a:t> и показывает жизнь 1808—1824 годов. Само «действие происходит… спустя десять лет после войны 1812 года, то есть в 1822»</a:t>
            </a:r>
            <a:r>
              <a:rPr lang="ru-RU" sz="1400" baseline="30000" dirty="0">
                <a:hlinkClick r:id="rId9"/>
              </a:rPr>
              <a:t>[1]</a:t>
            </a:r>
            <a:r>
              <a:rPr lang="ru-RU" sz="1400" dirty="0"/>
              <a:t>.</a:t>
            </a:r>
          </a:p>
          <a:p>
            <a:r>
              <a:rPr lang="ru-RU" sz="1400" dirty="0"/>
              <a:t>Комедия «Горе от ума» — сатира на </a:t>
            </a:r>
            <a:r>
              <a:rPr lang="ru-RU" sz="1400" dirty="0">
                <a:hlinkClick r:id="rId10" tooltip="Аристократия"/>
              </a:rPr>
              <a:t>аристократическое</a:t>
            </a:r>
            <a:r>
              <a:rPr lang="ru-RU" sz="1400" dirty="0"/>
              <a:t> </a:t>
            </a:r>
            <a:r>
              <a:rPr lang="ru-RU" sz="1400" dirty="0">
                <a:hlinkClick r:id="rId11" tooltip="Москва"/>
              </a:rPr>
              <a:t>московское</a:t>
            </a:r>
            <a:r>
              <a:rPr lang="ru-RU" sz="1400" dirty="0"/>
              <a:t> общество первой половины XIX века — одна из вершин русской драматургии и поэзии; фактически завершила комедию в стихах как жанр. Афористический стиль способствовал тому, что она разошлась на цитаты</a:t>
            </a:r>
            <a:r>
              <a:rPr lang="ru-RU" sz="1400" dirty="0" smtClean="0"/>
              <a:t>.</a:t>
            </a:r>
            <a:r>
              <a:rPr lang="ru-RU" sz="1400" dirty="0"/>
              <a:t> Комедию приняли восторженно, особенно в декабристской среде. Впервые она со значительными сокращениями была опубликована уже после смерти автора, в 1833 году, а полностью вышла в свет лишь в 1862 году (по некоторым данным в 1875 году).</a:t>
            </a:r>
          </a:p>
        </p:txBody>
      </p:sp>
      <p:pic>
        <p:nvPicPr>
          <p:cNvPr id="3074" name="Picture 2" descr="C:\Users\Людмила\Desktop\100780889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367240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24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В.А. Жуковский «Светлана».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83968" y="1268760"/>
            <a:ext cx="4470648" cy="6192688"/>
          </a:xfrm>
        </p:spPr>
        <p:txBody>
          <a:bodyPr>
            <a:noAutofit/>
          </a:bodyPr>
          <a:lstStyle/>
          <a:p>
            <a:pPr fontAlgn="base"/>
            <a:r>
              <a:rPr lang="ru-RU" sz="1600" dirty="0"/>
              <a:t>«Светлана» считается символом раннего романтизма в России, так как в ней усилен национальный колорит нашей Родины, который нельзя прочувствовать в оригинальных немецких балладах</a:t>
            </a:r>
            <a:r>
              <a:rPr lang="ru-RU" sz="1600" dirty="0" smtClean="0"/>
              <a:t>.</a:t>
            </a:r>
            <a:r>
              <a:rPr lang="ru-RU" sz="1600" dirty="0"/>
              <a:t> В 1812 году в свет выходит «Светлана», также основанная на сюжете «</a:t>
            </a:r>
            <a:r>
              <a:rPr lang="ru-RU" sz="1600" dirty="0" err="1"/>
              <a:t>Леноры</a:t>
            </a:r>
            <a:r>
              <a:rPr lang="ru-RU" sz="1600" dirty="0"/>
              <a:t>», но здесь еще больше усиливается национальный колорит за счет деталей и пейзажей, чего, конечно, в «Леноре» не было; кроме того, Жуковский меняет финал баллады.</a:t>
            </a:r>
          </a:p>
          <a:p>
            <a:pPr fontAlgn="base"/>
            <a:r>
              <a:rPr lang="ru-RU" sz="1600" dirty="0"/>
              <a:t>Кому же Жуковский посвятил балладу? Он адресовал ее своей племяннице А. А. Протасовой в качестве подарка на ее свадьбу с его другом А. </a:t>
            </a:r>
            <a:r>
              <a:rPr lang="ru-RU" sz="1600" dirty="0" err="1"/>
              <a:t>Войековым</a:t>
            </a:r>
            <a:r>
              <a:rPr lang="ru-RU" sz="1600" dirty="0"/>
              <a:t>.</a:t>
            </a:r>
          </a:p>
          <a:p>
            <a:r>
              <a:rPr lang="ru-RU" sz="1600" dirty="0"/>
              <a:t>Сюжет данного произведения во многом повторяет сюжет предшествующей ему «Людмилы». Жуковский в них как бы воскрешает обыденный для народа мотив песен: молодая девушка ждет возлюбленного с войны.</a:t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4098" name="Picture 2" descr="C:\Users\Людмила\Desktop\470x0_dnHfkLvFFG6BqNZLWPPoJkUwv6fVmmT4___jpg____4_ca58fb0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3763877" cy="478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93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А.С. Пушкин  «Евгений Онегин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1400" b="1" dirty="0"/>
              <a:t>«</a:t>
            </a:r>
            <a:r>
              <a:rPr lang="ru-RU" sz="1400" b="1" dirty="0" err="1"/>
              <a:t>Евге́ний</a:t>
            </a:r>
            <a:r>
              <a:rPr lang="ru-RU" sz="1400" b="1" dirty="0"/>
              <a:t> </a:t>
            </a:r>
            <a:r>
              <a:rPr lang="ru-RU" sz="1400" b="1" dirty="0" err="1"/>
              <a:t>Оне́гин</a:t>
            </a:r>
            <a:r>
              <a:rPr lang="ru-RU" sz="1400" b="1" dirty="0"/>
              <a:t>»</a:t>
            </a:r>
            <a:r>
              <a:rPr lang="ru-RU" sz="1400" dirty="0"/>
              <a:t> (</a:t>
            </a:r>
            <a:r>
              <a:rPr lang="ru-RU" sz="1400" dirty="0" err="1">
                <a:hlinkClick r:id="rId2" tooltip="Русская дореформенная орфография"/>
              </a:rPr>
              <a:t>дореф</a:t>
            </a:r>
            <a:r>
              <a:rPr lang="ru-RU" sz="1400" dirty="0">
                <a:hlinkClick r:id="rId2" tooltip="Русская дореформенная орфография"/>
              </a:rPr>
              <a:t>.</a:t>
            </a:r>
            <a:r>
              <a:rPr lang="ru-RU" sz="1400" dirty="0"/>
              <a:t> </a:t>
            </a:r>
            <a:r>
              <a:rPr lang="ru-RU" sz="1400" i="1" dirty="0"/>
              <a:t>«</a:t>
            </a:r>
            <a:r>
              <a:rPr lang="ru-RU" sz="1400" i="1" dirty="0" err="1"/>
              <a:t>Евгеній</a:t>
            </a:r>
            <a:r>
              <a:rPr lang="ru-RU" sz="1400" i="1" dirty="0"/>
              <a:t> </a:t>
            </a:r>
            <a:r>
              <a:rPr lang="ru-RU" sz="1400" i="1" dirty="0" err="1"/>
              <a:t>Онѣгинъ</a:t>
            </a:r>
            <a:r>
              <a:rPr lang="ru-RU" sz="1400" i="1" dirty="0"/>
              <a:t>»</a:t>
            </a:r>
            <a:r>
              <a:rPr lang="ru-RU" sz="1400" dirty="0"/>
              <a:t>) — </a:t>
            </a:r>
            <a:r>
              <a:rPr lang="ru-RU" sz="1400" dirty="0">
                <a:hlinkClick r:id="rId3" tooltip="Роман в стихах"/>
              </a:rPr>
              <a:t>роман в стихах</a:t>
            </a:r>
            <a:r>
              <a:rPr lang="ru-RU" sz="1400" dirty="0"/>
              <a:t> русского поэта </a:t>
            </a:r>
            <a:r>
              <a:rPr lang="ru-RU" sz="1400" dirty="0">
                <a:hlinkClick r:id="rId4" tooltip="Пушкин, Александр Сергеевич"/>
              </a:rPr>
              <a:t>Александра Сергеевича Пушкина</a:t>
            </a:r>
            <a:r>
              <a:rPr lang="ru-RU" sz="1400" dirty="0"/>
              <a:t>, написанный в 1823—1830 годах, одно из самых значительных произведений русской словесности. Повествование ведётся от имени безымянного автора, который представился добрым приятелем Онегина. По словам Белинского, Пушкин назвал «Евгения Онегина» романом в стихах, поскольку в нём изображена «жизнь во всей её прозаической действительности»</a:t>
            </a:r>
            <a:r>
              <a:rPr lang="ru-RU" sz="1400" baseline="30000" dirty="0">
                <a:hlinkClick r:id="rId5"/>
              </a:rPr>
              <a:t>[1]</a:t>
            </a:r>
            <a:r>
              <a:rPr lang="ru-RU" sz="1400" dirty="0"/>
              <a:t>.</a:t>
            </a:r>
          </a:p>
          <a:p>
            <a:r>
              <a:rPr lang="ru-RU" sz="1400" dirty="0"/>
              <a:t>А. С. Пушкин работал над этим романом свыше семи лет</a:t>
            </a:r>
            <a:r>
              <a:rPr lang="ru-RU" sz="1400" baseline="30000" dirty="0">
                <a:hlinkClick r:id="rId6"/>
              </a:rPr>
              <a:t>[2]</a:t>
            </a:r>
            <a:r>
              <a:rPr lang="ru-RU" sz="1400" dirty="0"/>
              <a:t>. Роман был, по словам поэта, «плодом ума холодных наблюдений и сердца горестных замет». Работу над ним Пушкин называл подвигом — из всего своего творческого наследия только «</a:t>
            </a:r>
            <a:r>
              <a:rPr lang="ru-RU" sz="1400" dirty="0">
                <a:hlinkClick r:id="rId7" tooltip="Борис Годунов (трагедия)"/>
              </a:rPr>
              <a:t>Бориса Годунова</a:t>
            </a:r>
            <a:r>
              <a:rPr lang="ru-RU" sz="1400" dirty="0"/>
              <a:t>» он характеризовал этим же словом. В произведении на широком фоне картин русской жизни показана драматическая судьба представителей русского дворянства первой четверти XIX века.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5313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122" name="Picture 2" descr="C:\Users\Людмила\Desktop\24124972-aleksandr-pushkin-evgeniy-onegi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00808"/>
            <a:ext cx="360040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06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А.С. Пушкин «</a:t>
            </a:r>
            <a:r>
              <a:rPr lang="ru-RU" dirty="0" err="1" smtClean="0"/>
              <a:t>Цыганы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5976" y="1600200"/>
            <a:ext cx="4330824" cy="4525963"/>
          </a:xfrm>
        </p:spPr>
        <p:txBody>
          <a:bodyPr>
            <a:noAutofit/>
          </a:bodyPr>
          <a:lstStyle/>
          <a:p>
            <a:r>
              <a:rPr lang="ru-RU" sz="1400" dirty="0"/>
              <a:t>«</a:t>
            </a:r>
            <a:r>
              <a:rPr lang="ru-RU" sz="1400" b="1" dirty="0" err="1"/>
              <a:t>Цыга́ны</a:t>
            </a:r>
            <a:r>
              <a:rPr lang="ru-RU" sz="1400" dirty="0"/>
              <a:t>» — последняя южная </a:t>
            </a:r>
            <a:r>
              <a:rPr lang="ru-RU" sz="1400" dirty="0">
                <a:hlinkClick r:id="rId2" tooltip="Романтизм"/>
              </a:rPr>
              <a:t>романтическая</a:t>
            </a:r>
            <a:r>
              <a:rPr lang="ru-RU" sz="1400" dirty="0"/>
              <a:t> поэма </a:t>
            </a:r>
            <a:r>
              <a:rPr lang="ru-RU" sz="1400" dirty="0">
                <a:hlinkClick r:id="rId3" tooltip="Пушкин, Александр Сергеевич"/>
              </a:rPr>
              <a:t>Александра Сергеевича Пушкина</a:t>
            </a:r>
            <a:r>
              <a:rPr lang="ru-RU" sz="1400" dirty="0"/>
              <a:t>. Проведя несколько дней в </a:t>
            </a:r>
            <a:r>
              <a:rPr lang="ru-RU" sz="1400" dirty="0">
                <a:hlinkClick r:id="rId4" tooltip="Цыганский табор"/>
              </a:rPr>
              <a:t>таборе</a:t>
            </a:r>
            <a:r>
              <a:rPr lang="ru-RU" sz="1400" dirty="0"/>
              <a:t> </a:t>
            </a:r>
            <a:r>
              <a:rPr lang="ru-RU" sz="1400" dirty="0">
                <a:hlinkClick r:id="rId5" tooltip="Бессарабия"/>
              </a:rPr>
              <a:t>бессарабских</a:t>
            </a:r>
            <a:r>
              <a:rPr lang="ru-RU" sz="1400" dirty="0"/>
              <a:t> </a:t>
            </a:r>
            <a:r>
              <a:rPr lang="ru-RU" sz="1400" dirty="0">
                <a:hlinkClick r:id="rId6" tooltip="Цыгане"/>
              </a:rPr>
              <a:t>цыган</a:t>
            </a:r>
            <a:r>
              <a:rPr lang="ru-RU" sz="1400" dirty="0"/>
              <a:t>, стихотворец работал над поэмой с января по октябрь 1824 года, сначала в </a:t>
            </a:r>
            <a:r>
              <a:rPr lang="ru-RU" sz="1400" dirty="0">
                <a:hlinkClick r:id="rId7" tooltip="Одесса"/>
              </a:rPr>
              <a:t>Одессе</a:t>
            </a:r>
            <a:r>
              <a:rPr lang="ru-RU" sz="1400" dirty="0"/>
              <a:t>, потом в </a:t>
            </a:r>
            <a:r>
              <a:rPr lang="ru-RU" sz="1400" dirty="0">
                <a:hlinkClick r:id="rId8" tooltip="Михайловское (усадьба Пушкиных)"/>
              </a:rPr>
              <a:t>Михайловском</a:t>
            </a:r>
            <a:r>
              <a:rPr lang="ru-RU" sz="1400" dirty="0"/>
              <a:t>. Окончательная редакция датирована последними месяцами того же года. На сюжет поэмы </a:t>
            </a:r>
            <a:r>
              <a:rPr lang="ru-RU" sz="1400" dirty="0">
                <a:hlinkClick r:id="rId9" tooltip="Рахманинов, Сергей Васильевич"/>
              </a:rPr>
              <a:t>С. Рахманинов</a:t>
            </a:r>
            <a:r>
              <a:rPr lang="ru-RU" sz="1400" dirty="0"/>
              <a:t> написал в 1892 г. свою первую оперу «</a:t>
            </a:r>
            <a:r>
              <a:rPr lang="ru-RU" sz="1400" dirty="0">
                <a:hlinkClick r:id="rId10" tooltip="Алеко"/>
              </a:rPr>
              <a:t>Алеко</a:t>
            </a:r>
            <a:r>
              <a:rPr lang="ru-RU" sz="1400" dirty="0" smtClean="0"/>
              <a:t>».</a:t>
            </a:r>
            <a:r>
              <a:rPr lang="ru-RU" sz="1400" dirty="0"/>
              <a:t> «</a:t>
            </a:r>
            <a:r>
              <a:rPr lang="ru-RU" sz="1400" b="1" dirty="0" err="1"/>
              <a:t>Цыга́ны</a:t>
            </a:r>
            <a:r>
              <a:rPr lang="ru-RU" sz="1400" dirty="0"/>
              <a:t>» — последняя южная </a:t>
            </a:r>
            <a:r>
              <a:rPr lang="ru-RU" sz="1400" dirty="0">
                <a:hlinkClick r:id="rId2" tooltip="Романтизм"/>
              </a:rPr>
              <a:t>романтическая</a:t>
            </a:r>
            <a:r>
              <a:rPr lang="ru-RU" sz="1400" dirty="0"/>
              <a:t> поэма </a:t>
            </a:r>
            <a:r>
              <a:rPr lang="ru-RU" sz="1400" dirty="0">
                <a:hlinkClick r:id="rId3" tooltip="Пушкин, Александр Сергеевич"/>
              </a:rPr>
              <a:t>Александра Сергеевича Пушкина</a:t>
            </a:r>
            <a:r>
              <a:rPr lang="ru-RU" sz="1400" dirty="0"/>
              <a:t>. Проведя несколько дней в </a:t>
            </a:r>
            <a:r>
              <a:rPr lang="ru-RU" sz="1400" dirty="0">
                <a:hlinkClick r:id="rId4" tooltip="Цыганский табор"/>
              </a:rPr>
              <a:t>таборе</a:t>
            </a:r>
            <a:r>
              <a:rPr lang="ru-RU" sz="1400" dirty="0"/>
              <a:t> </a:t>
            </a:r>
            <a:r>
              <a:rPr lang="ru-RU" sz="1400" dirty="0">
                <a:hlinkClick r:id="rId5" tooltip="Бессарабия"/>
              </a:rPr>
              <a:t>бессарабских</a:t>
            </a:r>
            <a:r>
              <a:rPr lang="ru-RU" sz="1400" dirty="0"/>
              <a:t> </a:t>
            </a:r>
            <a:r>
              <a:rPr lang="ru-RU" sz="1400" dirty="0">
                <a:hlinkClick r:id="rId6" tooltip="Цыгане"/>
              </a:rPr>
              <a:t>цыган</a:t>
            </a:r>
            <a:r>
              <a:rPr lang="ru-RU" sz="1400" dirty="0"/>
              <a:t>, стихотворец работал над поэмой с января по октябрь 1824 года, сначала в </a:t>
            </a:r>
            <a:r>
              <a:rPr lang="ru-RU" sz="1400" dirty="0">
                <a:hlinkClick r:id="rId7" tooltip="Одесса"/>
              </a:rPr>
              <a:t>Одессе</a:t>
            </a:r>
            <a:r>
              <a:rPr lang="ru-RU" sz="1400" dirty="0"/>
              <a:t>, потом в </a:t>
            </a:r>
            <a:r>
              <a:rPr lang="ru-RU" sz="1400" dirty="0">
                <a:hlinkClick r:id="rId8" tooltip="Михайловское (усадьба Пушкиных)"/>
              </a:rPr>
              <a:t>Михайловском</a:t>
            </a:r>
            <a:r>
              <a:rPr lang="ru-RU" sz="1400" dirty="0"/>
              <a:t>. Окончательная редакция датирована последними месяцами того же года. На сюжет поэмы </a:t>
            </a:r>
            <a:r>
              <a:rPr lang="ru-RU" sz="1400" dirty="0">
                <a:hlinkClick r:id="rId9" tooltip="Рахманинов, Сергей Васильевич"/>
              </a:rPr>
              <a:t>С. Рахманинов</a:t>
            </a:r>
            <a:r>
              <a:rPr lang="ru-RU" sz="1400" dirty="0"/>
              <a:t> написал в 1892 г. свою первую оперу «</a:t>
            </a:r>
            <a:r>
              <a:rPr lang="ru-RU" sz="1400" dirty="0">
                <a:hlinkClick r:id="rId10" tooltip="Алеко"/>
              </a:rPr>
              <a:t>Алеко</a:t>
            </a:r>
            <a:r>
              <a:rPr lang="ru-RU" sz="1400" dirty="0" smtClean="0"/>
              <a:t>».</a:t>
            </a:r>
            <a:r>
              <a:rPr lang="ru-RU" sz="1400" dirty="0"/>
              <a:t> Поэма рассказывает о любви цыганки Земфиры и юноши Алеко, который оставил «неволю душных городов» ради степного приволья. На протяжении двух лет он кочует по степи вместе с вольными цыганами и своей любимой.</a:t>
            </a:r>
          </a:p>
        </p:txBody>
      </p:sp>
      <p:pic>
        <p:nvPicPr>
          <p:cNvPr id="6150" name="Picture 6" descr="C:\Users\Людмила\Desktop\cygan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00200"/>
            <a:ext cx="367240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23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А.С.Пушкин«Маленькие</a:t>
            </a:r>
            <a:r>
              <a:rPr lang="ru-RU" dirty="0" smtClean="0"/>
              <a:t> трагедии»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/>
              <a:t>«</a:t>
            </a:r>
            <a:r>
              <a:rPr lang="ru-RU" b="1" dirty="0" err="1"/>
              <a:t>Ма́ленькие</a:t>
            </a:r>
            <a:r>
              <a:rPr lang="ru-RU" b="1" dirty="0"/>
              <a:t> </a:t>
            </a:r>
            <a:r>
              <a:rPr lang="ru-RU" b="1" dirty="0" err="1"/>
              <a:t>траге́дии</a:t>
            </a:r>
            <a:r>
              <a:rPr lang="ru-RU" b="1" dirty="0"/>
              <a:t>»</a:t>
            </a:r>
            <a:r>
              <a:rPr lang="ru-RU" dirty="0"/>
              <a:t> — цикл коротких </a:t>
            </a:r>
            <a:r>
              <a:rPr lang="ru-RU" dirty="0">
                <a:hlinkClick r:id="rId2" tooltip="Пьеса для чтения"/>
              </a:rPr>
              <a:t>пьес для чтения</a:t>
            </a:r>
            <a:r>
              <a:rPr lang="ru-RU" dirty="0"/>
              <a:t> </a:t>
            </a:r>
            <a:r>
              <a:rPr lang="ru-RU" dirty="0">
                <a:hlinkClick r:id="rId3" tooltip="Пушкин, Александр Сергеевич"/>
              </a:rPr>
              <a:t>А. С. Пушкина</a:t>
            </a:r>
            <a:r>
              <a:rPr lang="ru-RU" dirty="0"/>
              <a:t>, написанный им в </a:t>
            </a:r>
            <a:r>
              <a:rPr lang="ru-RU" dirty="0">
                <a:hlinkClick r:id="rId4" tooltip="1830 год в литературе"/>
              </a:rPr>
              <a:t>1830 году</a:t>
            </a:r>
            <a:r>
              <a:rPr lang="ru-RU" dirty="0"/>
              <a:t> в </a:t>
            </a:r>
            <a:r>
              <a:rPr lang="ru-RU" dirty="0">
                <a:hlinkClick r:id="rId5" tooltip="Болдинская осень"/>
              </a:rPr>
              <a:t>Болдине</a:t>
            </a:r>
            <a:r>
              <a:rPr lang="ru-RU" dirty="0"/>
              <a:t>. Он состоит из четырёх произведений: «</a:t>
            </a:r>
            <a:r>
              <a:rPr lang="ru-RU" dirty="0">
                <a:hlinkClick r:id="rId6" tooltip="Скупой рыцарь"/>
              </a:rPr>
              <a:t>Скупой рыцарь</a:t>
            </a:r>
            <a:r>
              <a:rPr lang="ru-RU" dirty="0"/>
              <a:t>», «</a:t>
            </a:r>
            <a:r>
              <a:rPr lang="ru-RU" dirty="0">
                <a:hlinkClick r:id="rId7" tooltip="Моцарт и Сальери"/>
              </a:rPr>
              <a:t>Моцарт и Сальери</a:t>
            </a:r>
            <a:r>
              <a:rPr lang="ru-RU" dirty="0"/>
              <a:t>», «</a:t>
            </a:r>
            <a:r>
              <a:rPr lang="ru-RU" dirty="0">
                <a:hlinkClick r:id="rId8" tooltip="Каменный гость (пьеса)"/>
              </a:rPr>
              <a:t>Каменный гость</a:t>
            </a:r>
            <a:r>
              <a:rPr lang="ru-RU" dirty="0"/>
              <a:t>» и «</a:t>
            </a:r>
            <a:r>
              <a:rPr lang="ru-RU" dirty="0">
                <a:hlinkClick r:id="rId9" tooltip="Пир во время чумы"/>
              </a:rPr>
              <a:t>Пир во время чумы</a:t>
            </a:r>
            <a:r>
              <a:rPr lang="ru-RU" dirty="0"/>
              <a:t>».</a:t>
            </a:r>
          </a:p>
          <a:p>
            <a:r>
              <a:rPr lang="ru-RU" dirty="0" smtClean="0">
                <a:hlinkClick r:id="rId10" tooltip="Анна Ахматова"/>
              </a:rPr>
              <a:t>Анна Ахматова</a:t>
            </a:r>
            <a:r>
              <a:rPr lang="ru-RU" dirty="0" smtClean="0"/>
              <a:t> писала, что «</a:t>
            </a:r>
            <a:r>
              <a:rPr lang="ru-RU" i="1" dirty="0" smtClean="0"/>
              <a:t>быть может, ни в одном из созданий мировой поэзии грозные вопросы морали не поставлены так резко, как в «Маленьких трагедиях» Пушкина</a:t>
            </a:r>
            <a:r>
              <a:rPr lang="ru-RU" dirty="0" smtClean="0"/>
              <a:t>»</a:t>
            </a:r>
            <a:r>
              <a:rPr lang="ru-RU" baseline="30000" dirty="0" smtClean="0">
                <a:hlinkClick r:id="rId11"/>
              </a:rPr>
              <a:t>[1]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170" name="Picture 2" descr="C:\Users\Людмила\Desktop\10198748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00200"/>
            <a:ext cx="3426744" cy="48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85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А.С. </a:t>
            </a:r>
            <a:r>
              <a:rPr lang="ru-RU" dirty="0" err="1" smtClean="0"/>
              <a:t>Пушкин«Моцарт</a:t>
            </a:r>
            <a:r>
              <a:rPr lang="ru-RU" dirty="0" smtClean="0"/>
              <a:t> и Сальери»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83968" y="1600200"/>
            <a:ext cx="4402832" cy="4525963"/>
          </a:xfrm>
        </p:spPr>
        <p:txBody>
          <a:bodyPr>
            <a:noAutofit/>
          </a:bodyPr>
          <a:lstStyle/>
          <a:p>
            <a:r>
              <a:rPr lang="ru-RU" sz="1400" dirty="0"/>
              <a:t>«</a:t>
            </a:r>
            <a:r>
              <a:rPr lang="ru-RU" sz="1400" b="1" dirty="0" err="1"/>
              <a:t>Мо́царт</a:t>
            </a:r>
            <a:r>
              <a:rPr lang="ru-RU" sz="1400" b="1" dirty="0"/>
              <a:t> и </a:t>
            </a:r>
            <a:r>
              <a:rPr lang="ru-RU" sz="1400" b="1" dirty="0" err="1"/>
              <a:t>Салье́ри</a:t>
            </a:r>
            <a:r>
              <a:rPr lang="ru-RU" sz="1400" dirty="0"/>
              <a:t>» — вторая по авторскому счёту «</a:t>
            </a:r>
            <a:r>
              <a:rPr lang="ru-RU" sz="1400" dirty="0">
                <a:hlinkClick r:id="rId2" tooltip="Маленькие трагедии"/>
              </a:rPr>
              <a:t>маленькая трагедия</a:t>
            </a:r>
            <a:r>
              <a:rPr lang="ru-RU" sz="1400" dirty="0"/>
              <a:t>» </a:t>
            </a:r>
            <a:r>
              <a:rPr lang="ru-RU" sz="1400" dirty="0">
                <a:hlinkClick r:id="rId3" tooltip="Пушкин, Александр Сергеевич"/>
              </a:rPr>
              <a:t>Александра Сергеевича Пушкина</a:t>
            </a:r>
            <a:r>
              <a:rPr lang="ru-RU" sz="1400" dirty="0"/>
              <a:t>. Задумана и предварительно набросана в селе Михайловском в 1826 году. Написана в чрезвычайно плодотворный период, известный в пушкиноведении под названием </a:t>
            </a:r>
            <a:r>
              <a:rPr lang="ru-RU" sz="1400" dirty="0">
                <a:hlinkClick r:id="rId4" tooltip="Болдинская осень"/>
              </a:rPr>
              <a:t>Первой Болдинской осени</a:t>
            </a:r>
            <a:r>
              <a:rPr lang="ru-RU" sz="1400" dirty="0"/>
              <a:t> — в </a:t>
            </a:r>
            <a:r>
              <a:rPr lang="ru-RU" sz="1400" dirty="0">
                <a:hlinkClick r:id="rId5" tooltip="1830 год в литературе"/>
              </a:rPr>
              <a:t>1830 году</a:t>
            </a:r>
            <a:r>
              <a:rPr lang="ru-RU" sz="1400" dirty="0"/>
              <a:t>. Впервые опубликована в конце </a:t>
            </a:r>
            <a:r>
              <a:rPr lang="ru-RU" sz="1400" dirty="0">
                <a:hlinkClick r:id="rId6" tooltip="1831 год в литературе"/>
              </a:rPr>
              <a:t>1831 года</a:t>
            </a:r>
            <a:r>
              <a:rPr lang="ru-RU" sz="1400" dirty="0"/>
              <a:t> в альманахе «</a:t>
            </a:r>
            <a:r>
              <a:rPr lang="ru-RU" sz="1400" dirty="0">
                <a:hlinkClick r:id="rId7" tooltip="Северные цветы (альманах Дельвига)"/>
              </a:rPr>
              <a:t>Северные цветы на 1832 год</a:t>
            </a:r>
            <a:r>
              <a:rPr lang="ru-RU" sz="1400" dirty="0"/>
              <a:t>»</a:t>
            </a:r>
            <a:r>
              <a:rPr lang="ru-RU" sz="1400" baseline="30000" dirty="0">
                <a:hlinkClick r:id="rId8"/>
              </a:rPr>
              <a:t>[1]</a:t>
            </a:r>
            <a:r>
              <a:rPr lang="ru-RU" sz="1400" dirty="0"/>
              <a:t>. С небольшими изменениями пьеса в 1872 году была использована </a:t>
            </a:r>
            <a:r>
              <a:rPr lang="ru-RU" sz="1400" dirty="0">
                <a:hlinkClick r:id="rId9" tooltip="Римский-Корсаков, Николай Андреевич"/>
              </a:rPr>
              <a:t>Н. А. Римским-Корсаковым</a:t>
            </a:r>
            <a:r>
              <a:rPr lang="ru-RU" sz="1400" dirty="0"/>
              <a:t> в качестве </a:t>
            </a:r>
            <a:r>
              <a:rPr lang="ru-RU" sz="1400" dirty="0">
                <a:hlinkClick r:id="rId10" tooltip="Либретто"/>
              </a:rPr>
              <a:t>либретто</a:t>
            </a:r>
            <a:r>
              <a:rPr lang="ru-RU" sz="1400" dirty="0"/>
              <a:t> </a:t>
            </a:r>
            <a:r>
              <a:rPr lang="ru-RU" sz="1400" dirty="0">
                <a:hlinkClick r:id="rId11" tooltip="Моцарт и Сальери (опера)"/>
              </a:rPr>
              <a:t>одноимённой оперы</a:t>
            </a:r>
            <a:r>
              <a:rPr lang="ru-RU" sz="1400" dirty="0"/>
              <a:t>.</a:t>
            </a:r>
          </a:p>
          <a:p>
            <a:r>
              <a:rPr lang="ru-RU" sz="1400" dirty="0"/>
              <a:t>Основанная на одном из многочисленных слухов, порождённых </a:t>
            </a:r>
            <a:r>
              <a:rPr lang="ru-RU" sz="1400" dirty="0">
                <a:hlinkClick r:id="rId12" tooltip="Смерть Вольфганга Амадея Моцарта"/>
              </a:rPr>
              <a:t>ранней смертью В. А. Моцарта</a:t>
            </a:r>
            <a:r>
              <a:rPr lang="ru-RU" sz="1400" dirty="0"/>
              <a:t>, «маленькая трагедия» Пушкина способствовала широкому распространению и укоренению в массовом сознании мифа о причастности к ней композитора </a:t>
            </a:r>
            <a:r>
              <a:rPr lang="ru-RU" sz="1400" dirty="0">
                <a:hlinkClick r:id="rId13" tooltip="Сальери, Антонио"/>
              </a:rPr>
              <a:t>Антонио Сальери</a:t>
            </a:r>
            <a:r>
              <a:rPr lang="ru-RU" sz="1400" dirty="0"/>
              <a:t>, имя которого в России стало нарицательным</a:t>
            </a:r>
            <a:r>
              <a:rPr lang="ru-RU" sz="1400" baseline="30000" dirty="0">
                <a:hlinkClick r:id="rId14"/>
              </a:rPr>
              <a:t>[2]</a:t>
            </a:r>
            <a:r>
              <a:rPr lang="ru-RU" sz="1400" baseline="30000" dirty="0">
                <a:hlinkClick r:id="rId15"/>
              </a:rPr>
              <a:t>[3]</a:t>
            </a:r>
            <a:r>
              <a:rPr lang="ru-RU" sz="1400" baseline="30000" dirty="0">
                <a:hlinkClick r:id="rId16"/>
              </a:rPr>
              <a:t>[4</a:t>
            </a:r>
            <a:r>
              <a:rPr lang="ru-RU" sz="1400" baseline="30000" dirty="0" smtClean="0">
                <a:hlinkClick r:id="rId16"/>
              </a:rPr>
              <a:t>]</a:t>
            </a:r>
            <a:r>
              <a:rPr lang="ru-RU" sz="1400" dirty="0" smtClean="0"/>
              <a:t>.</a:t>
            </a:r>
            <a:r>
              <a:rPr lang="ru-RU" sz="1400" dirty="0"/>
              <a:t> В 1897 году </a:t>
            </a:r>
            <a:r>
              <a:rPr lang="ru-RU" sz="1400" dirty="0">
                <a:hlinkClick r:id="rId9" tooltip="Римский-Корсаков, Николай Андреевич"/>
              </a:rPr>
              <a:t>Н. А. Римский-Корсаков</a:t>
            </a:r>
            <a:r>
              <a:rPr lang="ru-RU" sz="1400" dirty="0"/>
              <a:t> на основе маленькой трагедии Пушкина создал оперу «</a:t>
            </a:r>
            <a:r>
              <a:rPr lang="ru-RU" sz="1400" dirty="0">
                <a:hlinkClick r:id="rId11" tooltip="Моцарт и Сальери (опера)"/>
              </a:rPr>
              <a:t>Моцарт и Сальери</a:t>
            </a:r>
            <a:r>
              <a:rPr lang="ru-RU" sz="1400" dirty="0"/>
              <a:t>»</a:t>
            </a:r>
            <a:r>
              <a:rPr lang="ru-RU" sz="1400" baseline="30000" dirty="0">
                <a:hlinkClick r:id="rId17"/>
              </a:rPr>
              <a:t>[65]</a:t>
            </a:r>
            <a:r>
              <a:rPr lang="ru-RU" sz="1400" dirty="0"/>
              <a:t>. В 1961 году вышел </a:t>
            </a:r>
            <a:r>
              <a:rPr lang="ru-RU" sz="1400" dirty="0">
                <a:hlinkClick r:id="rId18" tooltip="Моцарт и Сальери (фильм)"/>
              </a:rPr>
              <a:t>одноимённый фильм</a:t>
            </a:r>
            <a:r>
              <a:rPr lang="ru-RU" sz="1400" dirty="0"/>
              <a:t> на основе этой оперы. Режиссёр </a:t>
            </a:r>
            <a:r>
              <a:rPr lang="ru-RU" sz="1400" dirty="0">
                <a:hlinkClick r:id="rId19" tooltip="Гориккер, Владимир Михайлович"/>
              </a:rPr>
              <a:t>Владимир </a:t>
            </a:r>
            <a:r>
              <a:rPr lang="ru-RU" sz="1400" dirty="0" err="1">
                <a:hlinkClick r:id="rId19" tooltip="Гориккер, Владимир Михайлович"/>
              </a:rPr>
              <a:t>Горрикер</a:t>
            </a:r>
            <a:endParaRPr lang="ru-RU" sz="1400" dirty="0"/>
          </a:p>
        </p:txBody>
      </p:sp>
      <p:pic>
        <p:nvPicPr>
          <p:cNvPr id="8194" name="Picture 2" descr="C:\Users\Людмила\Desktop\OpxKs21lsTeIhLlmBDbb3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349532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06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700</Words>
  <Application>Microsoft Office PowerPoint</Application>
  <PresentationFormat>Экран (4:3)</PresentationFormat>
  <Paragraphs>68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Список литературы для летнего чтения будущим девятиклассникам (по программе В.Я. Коровиной) </vt:lpstr>
      <vt:lpstr>«Слово о полку Игореве».</vt:lpstr>
      <vt:lpstr>Н.М. Карамзин «Бедная Лиза».</vt:lpstr>
      <vt:lpstr>А.С. Грибоедов «Горе от ума».</vt:lpstr>
      <vt:lpstr>В.А. Жуковский «Светлана».</vt:lpstr>
      <vt:lpstr>А.С. Пушкин  «Евгений Онегин»</vt:lpstr>
      <vt:lpstr>А.С. Пушкин «Цыганы»</vt:lpstr>
      <vt:lpstr>А.С.Пушкин«Маленькие трагедии»</vt:lpstr>
      <vt:lpstr>А.С. Пушкин«Моцарт и Сальери»</vt:lpstr>
      <vt:lpstr>М.Ю. Лермонтов «Герой нашего времени</vt:lpstr>
      <vt:lpstr>Н.В. Гоголь «Мертвые души»</vt:lpstr>
      <vt:lpstr>Н.В. Гоголь«Старосветские помещики»</vt:lpstr>
      <vt:lpstr>М.А.Шолохов «Судьба человека».</vt:lpstr>
      <vt:lpstr>А.И. Солженицын  «Матренин двор».</vt:lpstr>
      <vt:lpstr>М.А. Булгаков «Собачье сердце</vt:lpstr>
      <vt:lpstr>И.А. Бунин. Рассказ «Темные аллеи»</vt:lpstr>
      <vt:lpstr>Д. Гроссман   Рассказ «Дуэль».</vt:lpstr>
      <vt:lpstr>В.В. Набоков. Рассказ «Облако, озеро, башня».</vt:lpstr>
      <vt:lpstr>Данте Алигъери «Божественная комедия» (фрагменты по выбору)</vt:lpstr>
      <vt:lpstr>И.-В. Гете «Фауст»</vt:lpstr>
      <vt:lpstr>Дж. Байрон. Поэма «Паломничество Чайльд-Гарольда».</vt:lpstr>
      <vt:lpstr>Анника Тор «Остров в море».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Список литературы для летнего чтения будущим девятиклассникам (по программе В.Я. Коровиной)</dc:title>
  <dc:creator>Пользователь Windows</dc:creator>
  <cp:lastModifiedBy>Пользователь Windows</cp:lastModifiedBy>
  <cp:revision>22</cp:revision>
  <dcterms:created xsi:type="dcterms:W3CDTF">2020-05-27T16:16:42Z</dcterms:created>
  <dcterms:modified xsi:type="dcterms:W3CDTF">2020-05-29T18:23:58Z</dcterms:modified>
</cp:coreProperties>
</file>